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wmf" ContentType="image/x-wmf"/>
  <Default Extension="emf" ContentType="image/x-emf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8"/>
  </p:notesMasterIdLst>
  <p:handoutMasterIdLst>
    <p:handoutMasterId r:id="rId9"/>
  </p:handoutMasterIdLst>
  <p:sldIdLst>
    <p:sldId id="256" r:id="rId2"/>
    <p:sldId id="279" r:id="rId3"/>
    <p:sldId id="280" r:id="rId4"/>
    <p:sldId id="281" r:id="rId5"/>
    <p:sldId id="286" r:id="rId6"/>
    <p:sldId id="287" r:id="rId7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2529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2" d="100"/>
          <a:sy n="82" d="100"/>
        </p:scale>
        <p:origin x="-90" y="-3288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E825A90-7791-4F7A-87DC-4590B70BC5DA}" type="doc">
      <dgm:prSet loTypeId="urn:microsoft.com/office/officeart/2005/8/layout/lProcess2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pPr latinLnBrk="1"/>
          <a:endParaRPr lang="ko-KR" altLang="en-US"/>
        </a:p>
      </dgm:t>
    </dgm:pt>
    <dgm:pt modelId="{460F35DD-984C-499B-9B0D-DB7FB9361E3B}">
      <dgm:prSet phldrT="[텍스트]"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pPr latinLnBrk="1"/>
          <a:r>
            <a:rPr lang="ko-KR" altLang="en-US" sz="1600" b="1" dirty="0" smtClean="0"/>
            <a:t>규정</a:t>
          </a:r>
          <a:r>
            <a:rPr lang="en-US" altLang="ko-KR" sz="1600" b="1" dirty="0" smtClean="0"/>
            <a:t>/</a:t>
          </a:r>
          <a:r>
            <a:rPr lang="ko-KR" altLang="en-US" sz="1600" b="1" dirty="0" smtClean="0"/>
            <a:t>지침</a:t>
          </a:r>
          <a:r>
            <a:rPr lang="en-US" altLang="ko-KR" sz="1600" b="1" dirty="0" smtClean="0"/>
            <a:t>/</a:t>
          </a:r>
          <a:r>
            <a:rPr lang="ko-KR" altLang="en-US" sz="1600" b="1" dirty="0" smtClean="0"/>
            <a:t>가이드라인 등</a:t>
          </a:r>
          <a:endParaRPr lang="ko-KR" altLang="en-US" sz="1600" b="1" dirty="0"/>
        </a:p>
      </dgm:t>
    </dgm:pt>
    <dgm:pt modelId="{039AB527-D120-429F-9E37-A949745096F2}" type="parTrans" cxnId="{C6F908AF-B93F-422A-86CC-FF036E1D04C9}">
      <dgm:prSet/>
      <dgm:spPr/>
      <dgm:t>
        <a:bodyPr/>
        <a:lstStyle/>
        <a:p>
          <a:pPr latinLnBrk="1"/>
          <a:endParaRPr lang="ko-KR" altLang="en-US"/>
        </a:p>
      </dgm:t>
    </dgm:pt>
    <dgm:pt modelId="{0F31BDA2-5FCD-4ADF-A796-3C37A44BAEBC}" type="sibTrans" cxnId="{C6F908AF-B93F-422A-86CC-FF036E1D04C9}">
      <dgm:prSet/>
      <dgm:spPr/>
      <dgm:t>
        <a:bodyPr/>
        <a:lstStyle/>
        <a:p>
          <a:pPr latinLnBrk="1"/>
          <a:endParaRPr lang="ko-KR" altLang="en-US"/>
        </a:p>
      </dgm:t>
    </dgm:pt>
    <dgm:pt modelId="{2B4AEEB1-150D-4847-9AF6-06961495AA3D}">
      <dgm:prSet phldrT="[텍스트]"/>
      <dgm:spPr/>
      <dgm:t>
        <a:bodyPr/>
        <a:lstStyle/>
        <a:p>
          <a:pPr latinLnBrk="1"/>
          <a:r>
            <a:rPr lang="ko-KR" altLang="en-US" b="1" dirty="0" smtClean="0"/>
            <a:t>경영책임자의 중대재해 예방 의무 및 대응 절차 등에 관한 규정</a:t>
          </a:r>
          <a:endParaRPr lang="en-US" altLang="ko-KR" b="1" dirty="0" smtClean="0"/>
        </a:p>
      </dgm:t>
    </dgm:pt>
    <dgm:pt modelId="{5794BCFB-DFA3-4CD5-AA15-715B71427463}" type="parTrans" cxnId="{AD7B75BB-CF72-4C14-99FD-EFC9D33CB664}">
      <dgm:prSet/>
      <dgm:spPr/>
      <dgm:t>
        <a:bodyPr/>
        <a:lstStyle/>
        <a:p>
          <a:pPr latinLnBrk="1"/>
          <a:endParaRPr lang="ko-KR" altLang="en-US"/>
        </a:p>
      </dgm:t>
    </dgm:pt>
    <dgm:pt modelId="{6DCF02D1-7D83-4D4F-95BE-3C9850AA6D8E}" type="sibTrans" cxnId="{AD7B75BB-CF72-4C14-99FD-EFC9D33CB664}">
      <dgm:prSet/>
      <dgm:spPr/>
      <dgm:t>
        <a:bodyPr/>
        <a:lstStyle/>
        <a:p>
          <a:pPr latinLnBrk="1"/>
          <a:endParaRPr lang="ko-KR" altLang="en-US"/>
        </a:p>
      </dgm:t>
    </dgm:pt>
    <dgm:pt modelId="{2E8AF467-BE3E-447F-8BB7-E94CB0E2A364}">
      <dgm:prSet/>
      <dgm:spPr/>
      <dgm:t>
        <a:bodyPr/>
        <a:lstStyle/>
        <a:p>
          <a:pPr latinLnBrk="1"/>
          <a:r>
            <a:rPr lang="ko-KR" b="1" dirty="0" smtClean="0">
              <a:solidFill>
                <a:schemeClr val="tx1"/>
              </a:solidFill>
            </a:rPr>
            <a:t>안전보건경영위원회 규정</a:t>
          </a:r>
          <a:endParaRPr lang="ko-KR" b="1" dirty="0">
            <a:solidFill>
              <a:schemeClr val="tx1"/>
            </a:solidFill>
          </a:endParaRPr>
        </a:p>
      </dgm:t>
    </dgm:pt>
    <dgm:pt modelId="{EF79EBB1-8B83-4063-9E7D-6A87CDD6698E}" type="parTrans" cxnId="{E19F3A2D-7D35-4238-9DEB-E22340677A58}">
      <dgm:prSet/>
      <dgm:spPr/>
      <dgm:t>
        <a:bodyPr/>
        <a:lstStyle/>
        <a:p>
          <a:pPr latinLnBrk="1"/>
          <a:endParaRPr lang="ko-KR" altLang="en-US"/>
        </a:p>
      </dgm:t>
    </dgm:pt>
    <dgm:pt modelId="{E1DED089-BDCB-49D7-8BA6-AB826FCD5049}" type="sibTrans" cxnId="{E19F3A2D-7D35-4238-9DEB-E22340677A58}">
      <dgm:prSet/>
      <dgm:spPr/>
      <dgm:t>
        <a:bodyPr/>
        <a:lstStyle/>
        <a:p>
          <a:pPr latinLnBrk="1"/>
          <a:endParaRPr lang="ko-KR" altLang="en-US"/>
        </a:p>
      </dgm:t>
    </dgm:pt>
    <dgm:pt modelId="{3DEA1A37-5269-48CD-BDA9-82A9BF863691}">
      <dgm:prSet/>
      <dgm:spPr/>
      <dgm:t>
        <a:bodyPr/>
        <a:lstStyle/>
        <a:p>
          <a:pPr latinLnBrk="1"/>
          <a:r>
            <a:rPr lang="ko-KR" altLang="en-US" b="1" dirty="0" smtClean="0">
              <a:solidFill>
                <a:schemeClr val="tx1"/>
              </a:solidFill>
            </a:rPr>
            <a:t>계약상대자 및 협력업체 </a:t>
          </a:r>
          <a:r>
            <a:rPr lang="en-US" altLang="ko-KR" b="1" dirty="0" smtClean="0">
              <a:solidFill>
                <a:schemeClr val="tx1"/>
              </a:solidFill>
            </a:rPr>
            <a:t/>
          </a:r>
          <a:br>
            <a:rPr lang="en-US" altLang="ko-KR" b="1" dirty="0" smtClean="0">
              <a:solidFill>
                <a:schemeClr val="tx1"/>
              </a:solidFill>
            </a:rPr>
          </a:br>
          <a:r>
            <a:rPr lang="ko-KR" altLang="en-US" b="1" dirty="0" smtClean="0">
              <a:solidFill>
                <a:schemeClr val="tx1"/>
              </a:solidFill>
            </a:rPr>
            <a:t>관리 매뉴얼</a:t>
          </a:r>
          <a:endParaRPr lang="ko-KR" b="1" dirty="0">
            <a:solidFill>
              <a:schemeClr val="tx1"/>
            </a:solidFill>
          </a:endParaRPr>
        </a:p>
      </dgm:t>
    </dgm:pt>
    <dgm:pt modelId="{019EA27E-D301-4808-BC1B-339CA068FAE4}" type="parTrans" cxnId="{89097693-A62C-4E0C-9C61-9DF2A9FCCEED}">
      <dgm:prSet/>
      <dgm:spPr/>
      <dgm:t>
        <a:bodyPr/>
        <a:lstStyle/>
        <a:p>
          <a:pPr latinLnBrk="1"/>
          <a:endParaRPr lang="ko-KR" altLang="en-US"/>
        </a:p>
      </dgm:t>
    </dgm:pt>
    <dgm:pt modelId="{E366B6CE-066C-440A-82AE-CA7759B64A0C}" type="sibTrans" cxnId="{89097693-A62C-4E0C-9C61-9DF2A9FCCEED}">
      <dgm:prSet/>
      <dgm:spPr/>
      <dgm:t>
        <a:bodyPr/>
        <a:lstStyle/>
        <a:p>
          <a:pPr latinLnBrk="1"/>
          <a:endParaRPr lang="ko-KR" altLang="en-US"/>
        </a:p>
      </dgm:t>
    </dgm:pt>
    <dgm:pt modelId="{9ECF24E0-F868-4B44-85A8-BBBEC7F544D3}">
      <dgm:prSet/>
      <dgm:spPr/>
      <dgm:t>
        <a:bodyPr/>
        <a:lstStyle/>
        <a:p>
          <a:pPr latinLnBrk="1"/>
          <a:r>
            <a:rPr lang="ko-KR" altLang="en-US" b="1" dirty="0" smtClean="0"/>
            <a:t>작업중지 및 중대산업재해 </a:t>
          </a:r>
          <a:r>
            <a:rPr lang="en-US" altLang="ko-KR" b="1" dirty="0" smtClean="0"/>
            <a:t/>
          </a:r>
          <a:br>
            <a:rPr lang="en-US" altLang="ko-KR" b="1" dirty="0" smtClean="0"/>
          </a:br>
          <a:r>
            <a:rPr lang="ko-KR" altLang="en-US" b="1" dirty="0" smtClean="0"/>
            <a:t>대응 지침</a:t>
          </a:r>
          <a:endParaRPr lang="ko-KR" b="1" dirty="0"/>
        </a:p>
      </dgm:t>
    </dgm:pt>
    <dgm:pt modelId="{D9E5AE55-2C77-4C48-A020-15C2BC384810}" type="parTrans" cxnId="{68765A32-2059-4D3C-A9FC-8B2178DEA56A}">
      <dgm:prSet/>
      <dgm:spPr/>
      <dgm:t>
        <a:bodyPr/>
        <a:lstStyle/>
        <a:p>
          <a:pPr latinLnBrk="1"/>
          <a:endParaRPr lang="ko-KR" altLang="en-US"/>
        </a:p>
      </dgm:t>
    </dgm:pt>
    <dgm:pt modelId="{C13E9415-1CE3-479A-9B36-05469F286B5A}" type="sibTrans" cxnId="{68765A32-2059-4D3C-A9FC-8B2178DEA56A}">
      <dgm:prSet/>
      <dgm:spPr/>
      <dgm:t>
        <a:bodyPr/>
        <a:lstStyle/>
        <a:p>
          <a:pPr latinLnBrk="1"/>
          <a:endParaRPr lang="ko-KR" altLang="en-US"/>
        </a:p>
      </dgm:t>
    </dgm:pt>
    <dgm:pt modelId="{BE43D169-04B6-4089-9703-D9D5FB243269}" type="pres">
      <dgm:prSet presAssocID="{4E825A90-7791-4F7A-87DC-4590B70BC5DA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A3B9EE8-B045-48FD-AAE2-8232F86DB6FD}" type="pres">
      <dgm:prSet presAssocID="{460F35DD-984C-499B-9B0D-DB7FB9361E3B}" presName="compNode" presStyleCnt="0"/>
      <dgm:spPr/>
    </dgm:pt>
    <dgm:pt modelId="{FBEE083F-2609-4551-91DF-E4EF6D74A180}" type="pres">
      <dgm:prSet presAssocID="{460F35DD-984C-499B-9B0D-DB7FB9361E3B}" presName="aNode" presStyleLbl="bgShp" presStyleIdx="0" presStyleCnt="1" custLinFactNeighborY="-1529"/>
      <dgm:spPr/>
      <dgm:t>
        <a:bodyPr/>
        <a:lstStyle/>
        <a:p>
          <a:pPr latinLnBrk="1"/>
          <a:endParaRPr lang="ko-KR" altLang="en-US"/>
        </a:p>
      </dgm:t>
    </dgm:pt>
    <dgm:pt modelId="{4061E66C-732F-4AB2-AB38-AAE4A127DF40}" type="pres">
      <dgm:prSet presAssocID="{460F35DD-984C-499B-9B0D-DB7FB9361E3B}" presName="textNode" presStyleLbl="bgShp" presStyleIdx="0" presStyleCnt="1"/>
      <dgm:spPr/>
      <dgm:t>
        <a:bodyPr/>
        <a:lstStyle/>
        <a:p>
          <a:pPr latinLnBrk="1"/>
          <a:endParaRPr lang="ko-KR" altLang="en-US"/>
        </a:p>
      </dgm:t>
    </dgm:pt>
    <dgm:pt modelId="{107ECF0C-30EB-4FC4-A2DC-68D2D9A63B15}" type="pres">
      <dgm:prSet presAssocID="{460F35DD-984C-499B-9B0D-DB7FB9361E3B}" presName="compChildNode" presStyleCnt="0"/>
      <dgm:spPr/>
    </dgm:pt>
    <dgm:pt modelId="{71AAB937-DADC-4FE5-AC1E-E3CB580C86F9}" type="pres">
      <dgm:prSet presAssocID="{460F35DD-984C-499B-9B0D-DB7FB9361E3B}" presName="theInnerList" presStyleCnt="0"/>
      <dgm:spPr/>
    </dgm:pt>
    <dgm:pt modelId="{D2082ACC-DEEB-4B70-A343-AA35F1BC7497}" type="pres">
      <dgm:prSet presAssocID="{2B4AEEB1-150D-4847-9AF6-06961495AA3D}" presName="childNode" presStyleLbl="node1" presStyleIdx="0" presStyleCnt="4" custScaleX="105192" custScaleY="39514" custLinFactY="-15889" custLinFactNeighborX="-233" custLinFactNeighborY="-10000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63B5F4A-6594-4B0B-B9ED-030025B2BC12}" type="pres">
      <dgm:prSet presAssocID="{2B4AEEB1-150D-4847-9AF6-06961495AA3D}" presName="aSpace2" presStyleCnt="0"/>
      <dgm:spPr/>
    </dgm:pt>
    <dgm:pt modelId="{B62DFD3E-4C9D-422E-81CC-87FF7DD1F25A}" type="pres">
      <dgm:prSet presAssocID="{2E8AF467-BE3E-447F-8BB7-E94CB0E2A364}" presName="childNode" presStyleLbl="node1" presStyleIdx="1" presStyleCnt="4" custScaleX="105192" custScaleY="39514" custLinFactY="-15889" custLinFactNeighborX="-233" custLinFactNeighborY="-10000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048DEC3-5BBE-498E-A26C-33425FAC3863}" type="pres">
      <dgm:prSet presAssocID="{2E8AF467-BE3E-447F-8BB7-E94CB0E2A364}" presName="aSpace2" presStyleCnt="0"/>
      <dgm:spPr/>
    </dgm:pt>
    <dgm:pt modelId="{198215A8-EC48-4641-89E0-C4FF56D84128}" type="pres">
      <dgm:prSet presAssocID="{3DEA1A37-5269-48CD-BDA9-82A9BF863691}" presName="childNode" presStyleLbl="node1" presStyleIdx="2" presStyleCnt="4" custScaleX="105192" custScaleY="39514" custLinFactY="-18601" custLinFactNeighborX="-233" custLinFactNeighborY="-10000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B2DB4FA-9B24-4339-A07B-A6EED6B2A6F2}" type="pres">
      <dgm:prSet presAssocID="{3DEA1A37-5269-48CD-BDA9-82A9BF863691}" presName="aSpace2" presStyleCnt="0"/>
      <dgm:spPr/>
    </dgm:pt>
    <dgm:pt modelId="{F5ED4C58-A725-4AAA-B300-A0FCFDA1F172}" type="pres">
      <dgm:prSet presAssocID="{9ECF24E0-F868-4B44-85A8-BBBEC7F544D3}" presName="childNode" presStyleLbl="node1" presStyleIdx="3" presStyleCnt="4" custScaleX="105192" custScaleY="39514" custLinFactY="-18601" custLinFactNeighborX="-233" custLinFactNeighborY="-10000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89097693-A62C-4E0C-9C61-9DF2A9FCCEED}" srcId="{460F35DD-984C-499B-9B0D-DB7FB9361E3B}" destId="{3DEA1A37-5269-48CD-BDA9-82A9BF863691}" srcOrd="2" destOrd="0" parTransId="{019EA27E-D301-4808-BC1B-339CA068FAE4}" sibTransId="{E366B6CE-066C-440A-82AE-CA7759B64A0C}"/>
    <dgm:cxn modelId="{68765A32-2059-4D3C-A9FC-8B2178DEA56A}" srcId="{460F35DD-984C-499B-9B0D-DB7FB9361E3B}" destId="{9ECF24E0-F868-4B44-85A8-BBBEC7F544D3}" srcOrd="3" destOrd="0" parTransId="{D9E5AE55-2C77-4C48-A020-15C2BC384810}" sibTransId="{C13E9415-1CE3-479A-9B36-05469F286B5A}"/>
    <dgm:cxn modelId="{61A154D7-9452-463D-BF12-2FA015957748}" type="presOf" srcId="{3DEA1A37-5269-48CD-BDA9-82A9BF863691}" destId="{198215A8-EC48-4641-89E0-C4FF56D84128}" srcOrd="0" destOrd="0" presId="urn:microsoft.com/office/officeart/2005/8/layout/lProcess2"/>
    <dgm:cxn modelId="{A3D31946-E1F9-4331-BE8A-C240CA9DFF5E}" type="presOf" srcId="{2B4AEEB1-150D-4847-9AF6-06961495AA3D}" destId="{D2082ACC-DEEB-4B70-A343-AA35F1BC7497}" srcOrd="0" destOrd="0" presId="urn:microsoft.com/office/officeart/2005/8/layout/lProcess2"/>
    <dgm:cxn modelId="{8C3CFCDC-E58C-4F03-8A74-C39B68BAFBEF}" type="presOf" srcId="{4E825A90-7791-4F7A-87DC-4590B70BC5DA}" destId="{BE43D169-04B6-4089-9703-D9D5FB243269}" srcOrd="0" destOrd="0" presId="urn:microsoft.com/office/officeart/2005/8/layout/lProcess2"/>
    <dgm:cxn modelId="{210A3F66-6B12-4D28-98B9-08328BD0490F}" type="presOf" srcId="{9ECF24E0-F868-4B44-85A8-BBBEC7F544D3}" destId="{F5ED4C58-A725-4AAA-B300-A0FCFDA1F172}" srcOrd="0" destOrd="0" presId="urn:microsoft.com/office/officeart/2005/8/layout/lProcess2"/>
    <dgm:cxn modelId="{257EC73E-A6AC-47D8-A308-962D32B120F7}" type="presOf" srcId="{460F35DD-984C-499B-9B0D-DB7FB9361E3B}" destId="{4061E66C-732F-4AB2-AB38-AAE4A127DF40}" srcOrd="1" destOrd="0" presId="urn:microsoft.com/office/officeart/2005/8/layout/lProcess2"/>
    <dgm:cxn modelId="{C6F908AF-B93F-422A-86CC-FF036E1D04C9}" srcId="{4E825A90-7791-4F7A-87DC-4590B70BC5DA}" destId="{460F35DD-984C-499B-9B0D-DB7FB9361E3B}" srcOrd="0" destOrd="0" parTransId="{039AB527-D120-429F-9E37-A949745096F2}" sibTransId="{0F31BDA2-5FCD-4ADF-A796-3C37A44BAEBC}"/>
    <dgm:cxn modelId="{AD7B75BB-CF72-4C14-99FD-EFC9D33CB664}" srcId="{460F35DD-984C-499B-9B0D-DB7FB9361E3B}" destId="{2B4AEEB1-150D-4847-9AF6-06961495AA3D}" srcOrd="0" destOrd="0" parTransId="{5794BCFB-DFA3-4CD5-AA15-715B71427463}" sibTransId="{6DCF02D1-7D83-4D4F-95BE-3C9850AA6D8E}"/>
    <dgm:cxn modelId="{D8D07930-0BA6-4F29-B604-61E35D98F07A}" type="presOf" srcId="{2E8AF467-BE3E-447F-8BB7-E94CB0E2A364}" destId="{B62DFD3E-4C9D-422E-81CC-87FF7DD1F25A}" srcOrd="0" destOrd="0" presId="urn:microsoft.com/office/officeart/2005/8/layout/lProcess2"/>
    <dgm:cxn modelId="{E19F3A2D-7D35-4238-9DEB-E22340677A58}" srcId="{460F35DD-984C-499B-9B0D-DB7FB9361E3B}" destId="{2E8AF467-BE3E-447F-8BB7-E94CB0E2A364}" srcOrd="1" destOrd="0" parTransId="{EF79EBB1-8B83-4063-9E7D-6A87CDD6698E}" sibTransId="{E1DED089-BDCB-49D7-8BA6-AB826FCD5049}"/>
    <dgm:cxn modelId="{19988E24-3AE5-4B79-802F-C0B41F91302F}" type="presOf" srcId="{460F35DD-984C-499B-9B0D-DB7FB9361E3B}" destId="{FBEE083F-2609-4551-91DF-E4EF6D74A180}" srcOrd="0" destOrd="0" presId="urn:microsoft.com/office/officeart/2005/8/layout/lProcess2"/>
    <dgm:cxn modelId="{8927C2CE-EF56-415D-9D91-EE803009ED1F}" type="presParOf" srcId="{BE43D169-04B6-4089-9703-D9D5FB243269}" destId="{8A3B9EE8-B045-48FD-AAE2-8232F86DB6FD}" srcOrd="0" destOrd="0" presId="urn:microsoft.com/office/officeart/2005/8/layout/lProcess2"/>
    <dgm:cxn modelId="{10AD2529-25F2-45B2-8D16-8DF60F55BE8F}" type="presParOf" srcId="{8A3B9EE8-B045-48FD-AAE2-8232F86DB6FD}" destId="{FBEE083F-2609-4551-91DF-E4EF6D74A180}" srcOrd="0" destOrd="0" presId="urn:microsoft.com/office/officeart/2005/8/layout/lProcess2"/>
    <dgm:cxn modelId="{5362F95B-98EF-4026-8E17-55B146301576}" type="presParOf" srcId="{8A3B9EE8-B045-48FD-AAE2-8232F86DB6FD}" destId="{4061E66C-732F-4AB2-AB38-AAE4A127DF40}" srcOrd="1" destOrd="0" presId="urn:microsoft.com/office/officeart/2005/8/layout/lProcess2"/>
    <dgm:cxn modelId="{181BAB3D-1F2B-43C1-9BCB-7BAF1DFEBF8F}" type="presParOf" srcId="{8A3B9EE8-B045-48FD-AAE2-8232F86DB6FD}" destId="{107ECF0C-30EB-4FC4-A2DC-68D2D9A63B15}" srcOrd="2" destOrd="0" presId="urn:microsoft.com/office/officeart/2005/8/layout/lProcess2"/>
    <dgm:cxn modelId="{C4964F67-E3FD-42E6-8F67-17535D1DC021}" type="presParOf" srcId="{107ECF0C-30EB-4FC4-A2DC-68D2D9A63B15}" destId="{71AAB937-DADC-4FE5-AC1E-E3CB580C86F9}" srcOrd="0" destOrd="0" presId="urn:microsoft.com/office/officeart/2005/8/layout/lProcess2"/>
    <dgm:cxn modelId="{6D8E76A9-C6A2-400D-9055-9036986719CC}" type="presParOf" srcId="{71AAB937-DADC-4FE5-AC1E-E3CB580C86F9}" destId="{D2082ACC-DEEB-4B70-A343-AA35F1BC7497}" srcOrd="0" destOrd="0" presId="urn:microsoft.com/office/officeart/2005/8/layout/lProcess2"/>
    <dgm:cxn modelId="{8174925C-0504-4AB2-ADB7-6DF0829BC279}" type="presParOf" srcId="{71AAB937-DADC-4FE5-AC1E-E3CB580C86F9}" destId="{263B5F4A-6594-4B0B-B9ED-030025B2BC12}" srcOrd="1" destOrd="0" presId="urn:microsoft.com/office/officeart/2005/8/layout/lProcess2"/>
    <dgm:cxn modelId="{6012E6CA-6FE3-4B0C-ACA2-CFDDE53618B6}" type="presParOf" srcId="{71AAB937-DADC-4FE5-AC1E-E3CB580C86F9}" destId="{B62DFD3E-4C9D-422E-81CC-87FF7DD1F25A}" srcOrd="2" destOrd="0" presId="urn:microsoft.com/office/officeart/2005/8/layout/lProcess2"/>
    <dgm:cxn modelId="{485E97B0-B7C2-4C4E-990E-A78EF4D93A37}" type="presParOf" srcId="{71AAB937-DADC-4FE5-AC1E-E3CB580C86F9}" destId="{6048DEC3-5BBE-498E-A26C-33425FAC3863}" srcOrd="3" destOrd="0" presId="urn:microsoft.com/office/officeart/2005/8/layout/lProcess2"/>
    <dgm:cxn modelId="{90187E8D-FC77-4832-8018-BD57260E3E63}" type="presParOf" srcId="{71AAB937-DADC-4FE5-AC1E-E3CB580C86F9}" destId="{198215A8-EC48-4641-89E0-C4FF56D84128}" srcOrd="4" destOrd="0" presId="urn:microsoft.com/office/officeart/2005/8/layout/lProcess2"/>
    <dgm:cxn modelId="{50673C00-AAF4-4FB6-A8B8-887BAA3741FF}" type="presParOf" srcId="{71AAB937-DADC-4FE5-AC1E-E3CB580C86F9}" destId="{1B2DB4FA-9B24-4339-A07B-A6EED6B2A6F2}" srcOrd="5" destOrd="0" presId="urn:microsoft.com/office/officeart/2005/8/layout/lProcess2"/>
    <dgm:cxn modelId="{1E1B0FC8-554A-496C-97E7-9CAE68D952EE}" type="presParOf" srcId="{71AAB937-DADC-4FE5-AC1E-E3CB580C86F9}" destId="{F5ED4C58-A725-4AAA-B300-A0FCFDA1F172}" srcOrd="6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E825A90-7791-4F7A-87DC-4590B70BC5DA}" type="doc">
      <dgm:prSet loTypeId="urn:microsoft.com/office/officeart/2005/8/layout/lProcess2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pPr latinLnBrk="1"/>
          <a:endParaRPr lang="ko-KR" altLang="en-US"/>
        </a:p>
      </dgm:t>
    </dgm:pt>
    <dgm:pt modelId="{460F35DD-984C-499B-9B0D-DB7FB9361E3B}">
      <dgm:prSet phldrT="[텍스트]"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pPr latinLnBrk="1"/>
          <a:r>
            <a:rPr lang="ko-KR" altLang="en-US" sz="1600" b="1" dirty="0" smtClean="0"/>
            <a:t>조직 진단 및 개선</a:t>
          </a:r>
          <a:endParaRPr lang="ko-KR" altLang="en-US" sz="1600" b="1" dirty="0"/>
        </a:p>
      </dgm:t>
    </dgm:pt>
    <dgm:pt modelId="{039AB527-D120-429F-9E37-A949745096F2}" type="parTrans" cxnId="{C6F908AF-B93F-422A-86CC-FF036E1D04C9}">
      <dgm:prSet/>
      <dgm:spPr/>
      <dgm:t>
        <a:bodyPr/>
        <a:lstStyle/>
        <a:p>
          <a:pPr latinLnBrk="1"/>
          <a:endParaRPr lang="ko-KR" altLang="en-US"/>
        </a:p>
      </dgm:t>
    </dgm:pt>
    <dgm:pt modelId="{0F31BDA2-5FCD-4ADF-A796-3C37A44BAEBC}" type="sibTrans" cxnId="{C6F908AF-B93F-422A-86CC-FF036E1D04C9}">
      <dgm:prSet/>
      <dgm:spPr/>
      <dgm:t>
        <a:bodyPr/>
        <a:lstStyle/>
        <a:p>
          <a:pPr latinLnBrk="1"/>
          <a:endParaRPr lang="ko-KR" altLang="en-US"/>
        </a:p>
      </dgm:t>
    </dgm:pt>
    <dgm:pt modelId="{2B4AEEB1-150D-4847-9AF6-06961495AA3D}">
      <dgm:prSet phldrT="[텍스트]" custT="1"/>
      <dgm:spPr/>
      <dgm:t>
        <a:bodyPr/>
        <a:lstStyle/>
        <a:p>
          <a:pPr latinLnBrk="1"/>
          <a:r>
            <a:rPr lang="ko-KR" altLang="en-US" sz="1400" b="1" dirty="0" smtClean="0"/>
            <a:t>안전보건전담조직 </a:t>
          </a:r>
          <a:r>
            <a:rPr lang="en-US" altLang="ko-KR" sz="1400" b="1" dirty="0" smtClean="0"/>
            <a:t/>
          </a:r>
          <a:br>
            <a:rPr lang="en-US" altLang="ko-KR" sz="1400" b="1" dirty="0" smtClean="0"/>
          </a:br>
          <a:r>
            <a:rPr lang="ko-KR" altLang="en-US" sz="1400" b="1" dirty="0" smtClean="0"/>
            <a:t>및 </a:t>
          </a:r>
          <a:r>
            <a:rPr lang="en-US" altLang="ko-KR" sz="1400" b="1" dirty="0" smtClean="0"/>
            <a:t>CSO </a:t>
          </a:r>
          <a:r>
            <a:rPr lang="ko-KR" altLang="en-US" sz="1400" b="1" dirty="0" smtClean="0"/>
            <a:t>직책 신설</a:t>
          </a:r>
          <a:endParaRPr lang="en-US" altLang="ko-KR" sz="1400" b="1" dirty="0" smtClean="0"/>
        </a:p>
      </dgm:t>
    </dgm:pt>
    <dgm:pt modelId="{5794BCFB-DFA3-4CD5-AA15-715B71427463}" type="parTrans" cxnId="{AD7B75BB-CF72-4C14-99FD-EFC9D33CB664}">
      <dgm:prSet/>
      <dgm:spPr/>
      <dgm:t>
        <a:bodyPr/>
        <a:lstStyle/>
        <a:p>
          <a:pPr latinLnBrk="1"/>
          <a:endParaRPr lang="ko-KR" altLang="en-US"/>
        </a:p>
      </dgm:t>
    </dgm:pt>
    <dgm:pt modelId="{6DCF02D1-7D83-4D4F-95BE-3C9850AA6D8E}" type="sibTrans" cxnId="{AD7B75BB-CF72-4C14-99FD-EFC9D33CB664}">
      <dgm:prSet/>
      <dgm:spPr/>
      <dgm:t>
        <a:bodyPr/>
        <a:lstStyle/>
        <a:p>
          <a:pPr latinLnBrk="1"/>
          <a:endParaRPr lang="ko-KR" altLang="en-US"/>
        </a:p>
      </dgm:t>
    </dgm:pt>
    <dgm:pt modelId="{2E8AF467-BE3E-447F-8BB7-E94CB0E2A364}">
      <dgm:prSet custT="1"/>
      <dgm:spPr/>
      <dgm:t>
        <a:bodyPr/>
        <a:lstStyle/>
        <a:p>
          <a:pPr latinLnBrk="1"/>
          <a:r>
            <a:rPr lang="ko-KR" altLang="en-US" sz="1400" b="1" dirty="0" smtClean="0">
              <a:solidFill>
                <a:schemeClr val="tx1"/>
              </a:solidFill>
            </a:rPr>
            <a:t>안전보건경영위원회 신설</a:t>
          </a:r>
          <a:endParaRPr lang="ko-KR" altLang="en-US" sz="1400" b="1" dirty="0">
            <a:solidFill>
              <a:schemeClr val="tx1"/>
            </a:solidFill>
          </a:endParaRPr>
        </a:p>
      </dgm:t>
    </dgm:pt>
    <dgm:pt modelId="{EF79EBB1-8B83-4063-9E7D-6A87CDD6698E}" type="parTrans" cxnId="{E19F3A2D-7D35-4238-9DEB-E22340677A58}">
      <dgm:prSet/>
      <dgm:spPr/>
      <dgm:t>
        <a:bodyPr/>
        <a:lstStyle/>
        <a:p>
          <a:pPr latinLnBrk="1"/>
          <a:endParaRPr lang="ko-KR" altLang="en-US"/>
        </a:p>
      </dgm:t>
    </dgm:pt>
    <dgm:pt modelId="{E1DED089-BDCB-49D7-8BA6-AB826FCD5049}" type="sibTrans" cxnId="{E19F3A2D-7D35-4238-9DEB-E22340677A58}">
      <dgm:prSet/>
      <dgm:spPr/>
      <dgm:t>
        <a:bodyPr/>
        <a:lstStyle/>
        <a:p>
          <a:pPr latinLnBrk="1"/>
          <a:endParaRPr lang="ko-KR" altLang="en-US"/>
        </a:p>
      </dgm:t>
    </dgm:pt>
    <dgm:pt modelId="{BE43D169-04B6-4089-9703-D9D5FB243269}" type="pres">
      <dgm:prSet presAssocID="{4E825A90-7791-4F7A-87DC-4590B70BC5DA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A3B9EE8-B045-48FD-AAE2-8232F86DB6FD}" type="pres">
      <dgm:prSet presAssocID="{460F35DD-984C-499B-9B0D-DB7FB9361E3B}" presName="compNode" presStyleCnt="0"/>
      <dgm:spPr/>
    </dgm:pt>
    <dgm:pt modelId="{FBEE083F-2609-4551-91DF-E4EF6D74A180}" type="pres">
      <dgm:prSet presAssocID="{460F35DD-984C-499B-9B0D-DB7FB9361E3B}" presName="aNode" presStyleLbl="bgShp" presStyleIdx="0" presStyleCnt="1" custLinFactNeighborX="5034"/>
      <dgm:spPr/>
      <dgm:t>
        <a:bodyPr/>
        <a:lstStyle/>
        <a:p>
          <a:pPr latinLnBrk="1"/>
          <a:endParaRPr lang="ko-KR" altLang="en-US"/>
        </a:p>
      </dgm:t>
    </dgm:pt>
    <dgm:pt modelId="{4061E66C-732F-4AB2-AB38-AAE4A127DF40}" type="pres">
      <dgm:prSet presAssocID="{460F35DD-984C-499B-9B0D-DB7FB9361E3B}" presName="textNode" presStyleLbl="bgShp" presStyleIdx="0" presStyleCnt="1"/>
      <dgm:spPr/>
      <dgm:t>
        <a:bodyPr/>
        <a:lstStyle/>
        <a:p>
          <a:pPr latinLnBrk="1"/>
          <a:endParaRPr lang="ko-KR" altLang="en-US"/>
        </a:p>
      </dgm:t>
    </dgm:pt>
    <dgm:pt modelId="{107ECF0C-30EB-4FC4-A2DC-68D2D9A63B15}" type="pres">
      <dgm:prSet presAssocID="{460F35DD-984C-499B-9B0D-DB7FB9361E3B}" presName="compChildNode" presStyleCnt="0"/>
      <dgm:spPr/>
    </dgm:pt>
    <dgm:pt modelId="{71AAB937-DADC-4FE5-AC1E-E3CB580C86F9}" type="pres">
      <dgm:prSet presAssocID="{460F35DD-984C-499B-9B0D-DB7FB9361E3B}" presName="theInnerList" presStyleCnt="0"/>
      <dgm:spPr/>
    </dgm:pt>
    <dgm:pt modelId="{D2082ACC-DEEB-4B70-A343-AA35F1BC7497}" type="pres">
      <dgm:prSet presAssocID="{2B4AEEB1-150D-4847-9AF6-06961495AA3D}" presName="childNode" presStyleLbl="node1" presStyleIdx="0" presStyleCnt="2" custScaleX="105148" custScaleY="39514" custLinFactY="-929" custLinFactNeighborX="-255" custLinFactNeighborY="-10000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63B5F4A-6594-4B0B-B9ED-030025B2BC12}" type="pres">
      <dgm:prSet presAssocID="{2B4AEEB1-150D-4847-9AF6-06961495AA3D}" presName="aSpace2" presStyleCnt="0"/>
      <dgm:spPr/>
    </dgm:pt>
    <dgm:pt modelId="{B62DFD3E-4C9D-422E-81CC-87FF7DD1F25A}" type="pres">
      <dgm:prSet presAssocID="{2E8AF467-BE3E-447F-8BB7-E94CB0E2A364}" presName="childNode" presStyleLbl="node1" presStyleIdx="1" presStyleCnt="2" custScaleX="105148" custScaleY="39514" custLinFactY="-6876" custLinFactNeighborX="-255" custLinFactNeighborY="-10000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A3D31946-E1F9-4331-BE8A-C240CA9DFF5E}" type="presOf" srcId="{2B4AEEB1-150D-4847-9AF6-06961495AA3D}" destId="{D2082ACC-DEEB-4B70-A343-AA35F1BC7497}" srcOrd="0" destOrd="0" presId="urn:microsoft.com/office/officeart/2005/8/layout/lProcess2"/>
    <dgm:cxn modelId="{8C3CFCDC-E58C-4F03-8A74-C39B68BAFBEF}" type="presOf" srcId="{4E825A90-7791-4F7A-87DC-4590B70BC5DA}" destId="{BE43D169-04B6-4089-9703-D9D5FB243269}" srcOrd="0" destOrd="0" presId="urn:microsoft.com/office/officeart/2005/8/layout/lProcess2"/>
    <dgm:cxn modelId="{257EC73E-A6AC-47D8-A308-962D32B120F7}" type="presOf" srcId="{460F35DD-984C-499B-9B0D-DB7FB9361E3B}" destId="{4061E66C-732F-4AB2-AB38-AAE4A127DF40}" srcOrd="1" destOrd="0" presId="urn:microsoft.com/office/officeart/2005/8/layout/lProcess2"/>
    <dgm:cxn modelId="{C6F908AF-B93F-422A-86CC-FF036E1D04C9}" srcId="{4E825A90-7791-4F7A-87DC-4590B70BC5DA}" destId="{460F35DD-984C-499B-9B0D-DB7FB9361E3B}" srcOrd="0" destOrd="0" parTransId="{039AB527-D120-429F-9E37-A949745096F2}" sibTransId="{0F31BDA2-5FCD-4ADF-A796-3C37A44BAEBC}"/>
    <dgm:cxn modelId="{AD7B75BB-CF72-4C14-99FD-EFC9D33CB664}" srcId="{460F35DD-984C-499B-9B0D-DB7FB9361E3B}" destId="{2B4AEEB1-150D-4847-9AF6-06961495AA3D}" srcOrd="0" destOrd="0" parTransId="{5794BCFB-DFA3-4CD5-AA15-715B71427463}" sibTransId="{6DCF02D1-7D83-4D4F-95BE-3C9850AA6D8E}"/>
    <dgm:cxn modelId="{D8D07930-0BA6-4F29-B604-61E35D98F07A}" type="presOf" srcId="{2E8AF467-BE3E-447F-8BB7-E94CB0E2A364}" destId="{B62DFD3E-4C9D-422E-81CC-87FF7DD1F25A}" srcOrd="0" destOrd="0" presId="urn:microsoft.com/office/officeart/2005/8/layout/lProcess2"/>
    <dgm:cxn modelId="{E19F3A2D-7D35-4238-9DEB-E22340677A58}" srcId="{460F35DD-984C-499B-9B0D-DB7FB9361E3B}" destId="{2E8AF467-BE3E-447F-8BB7-E94CB0E2A364}" srcOrd="1" destOrd="0" parTransId="{EF79EBB1-8B83-4063-9E7D-6A87CDD6698E}" sibTransId="{E1DED089-BDCB-49D7-8BA6-AB826FCD5049}"/>
    <dgm:cxn modelId="{19988E24-3AE5-4B79-802F-C0B41F91302F}" type="presOf" srcId="{460F35DD-984C-499B-9B0D-DB7FB9361E3B}" destId="{FBEE083F-2609-4551-91DF-E4EF6D74A180}" srcOrd="0" destOrd="0" presId="urn:microsoft.com/office/officeart/2005/8/layout/lProcess2"/>
    <dgm:cxn modelId="{8927C2CE-EF56-415D-9D91-EE803009ED1F}" type="presParOf" srcId="{BE43D169-04B6-4089-9703-D9D5FB243269}" destId="{8A3B9EE8-B045-48FD-AAE2-8232F86DB6FD}" srcOrd="0" destOrd="0" presId="urn:microsoft.com/office/officeart/2005/8/layout/lProcess2"/>
    <dgm:cxn modelId="{10AD2529-25F2-45B2-8D16-8DF60F55BE8F}" type="presParOf" srcId="{8A3B9EE8-B045-48FD-AAE2-8232F86DB6FD}" destId="{FBEE083F-2609-4551-91DF-E4EF6D74A180}" srcOrd="0" destOrd="0" presId="urn:microsoft.com/office/officeart/2005/8/layout/lProcess2"/>
    <dgm:cxn modelId="{5362F95B-98EF-4026-8E17-55B146301576}" type="presParOf" srcId="{8A3B9EE8-B045-48FD-AAE2-8232F86DB6FD}" destId="{4061E66C-732F-4AB2-AB38-AAE4A127DF40}" srcOrd="1" destOrd="0" presId="urn:microsoft.com/office/officeart/2005/8/layout/lProcess2"/>
    <dgm:cxn modelId="{181BAB3D-1F2B-43C1-9BCB-7BAF1DFEBF8F}" type="presParOf" srcId="{8A3B9EE8-B045-48FD-AAE2-8232F86DB6FD}" destId="{107ECF0C-30EB-4FC4-A2DC-68D2D9A63B15}" srcOrd="2" destOrd="0" presId="urn:microsoft.com/office/officeart/2005/8/layout/lProcess2"/>
    <dgm:cxn modelId="{C4964F67-E3FD-42E6-8F67-17535D1DC021}" type="presParOf" srcId="{107ECF0C-30EB-4FC4-A2DC-68D2D9A63B15}" destId="{71AAB937-DADC-4FE5-AC1E-E3CB580C86F9}" srcOrd="0" destOrd="0" presId="urn:microsoft.com/office/officeart/2005/8/layout/lProcess2"/>
    <dgm:cxn modelId="{6D8E76A9-C6A2-400D-9055-9036986719CC}" type="presParOf" srcId="{71AAB937-DADC-4FE5-AC1E-E3CB580C86F9}" destId="{D2082ACC-DEEB-4B70-A343-AA35F1BC7497}" srcOrd="0" destOrd="0" presId="urn:microsoft.com/office/officeart/2005/8/layout/lProcess2"/>
    <dgm:cxn modelId="{8174925C-0504-4AB2-ADB7-6DF0829BC279}" type="presParOf" srcId="{71AAB937-DADC-4FE5-AC1E-E3CB580C86F9}" destId="{263B5F4A-6594-4B0B-B9ED-030025B2BC12}" srcOrd="1" destOrd="0" presId="urn:microsoft.com/office/officeart/2005/8/layout/lProcess2"/>
    <dgm:cxn modelId="{6012E6CA-6FE3-4B0C-ACA2-CFDDE53618B6}" type="presParOf" srcId="{71AAB937-DADC-4FE5-AC1E-E3CB580C86F9}" destId="{B62DFD3E-4C9D-422E-81CC-87FF7DD1F25A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BEE083F-2609-4551-91DF-E4EF6D74A180}">
      <dsp:nvSpPr>
        <dsp:cNvPr id="0" name=""/>
        <dsp:cNvSpPr/>
      </dsp:nvSpPr>
      <dsp:spPr>
        <a:xfrm>
          <a:off x="0" y="0"/>
          <a:ext cx="2664295" cy="4752528"/>
        </a:xfrm>
        <a:prstGeom prst="roundRect">
          <a:avLst>
            <a:gd name="adj" fmla="val 10000"/>
          </a:avLst>
        </a:prstGeom>
        <a:solidFill>
          <a:schemeClr val="accent5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b="1" kern="1200" dirty="0" smtClean="0"/>
            <a:t>규정</a:t>
          </a:r>
          <a:r>
            <a:rPr lang="en-US" altLang="ko-KR" sz="1600" b="1" kern="1200" dirty="0" smtClean="0"/>
            <a:t>/</a:t>
          </a:r>
          <a:r>
            <a:rPr lang="ko-KR" altLang="en-US" sz="1600" b="1" kern="1200" dirty="0" smtClean="0"/>
            <a:t>지침</a:t>
          </a:r>
          <a:r>
            <a:rPr lang="en-US" altLang="ko-KR" sz="1600" b="1" kern="1200" dirty="0" smtClean="0"/>
            <a:t>/</a:t>
          </a:r>
          <a:r>
            <a:rPr lang="ko-KR" altLang="en-US" sz="1600" b="1" kern="1200" dirty="0" smtClean="0"/>
            <a:t>가이드라인 등</a:t>
          </a:r>
          <a:endParaRPr lang="ko-KR" altLang="en-US" sz="1600" b="1" kern="1200" dirty="0"/>
        </a:p>
      </dsp:txBody>
      <dsp:txXfrm>
        <a:off x="0" y="0"/>
        <a:ext cx="2664295" cy="1425758"/>
      </dsp:txXfrm>
    </dsp:sp>
    <dsp:sp modelId="{D2082ACC-DEEB-4B70-A343-AA35F1BC7497}">
      <dsp:nvSpPr>
        <dsp:cNvPr id="0" name=""/>
        <dsp:cNvSpPr/>
      </dsp:nvSpPr>
      <dsp:spPr>
        <a:xfrm>
          <a:off x="206131" y="954463"/>
          <a:ext cx="2242100" cy="59720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100" b="1" kern="1200" dirty="0" smtClean="0"/>
            <a:t>경영책임자의 중대재해 예방 의무 및 대응 절차 등에 관한 규정</a:t>
          </a:r>
          <a:endParaRPr lang="en-US" altLang="ko-KR" sz="1100" b="1" kern="1200" dirty="0" smtClean="0"/>
        </a:p>
      </dsp:txBody>
      <dsp:txXfrm>
        <a:off x="206131" y="954463"/>
        <a:ext cx="2242100" cy="597209"/>
      </dsp:txXfrm>
    </dsp:sp>
    <dsp:sp modelId="{B62DFD3E-4C9D-422E-81CC-87FF7DD1F25A}">
      <dsp:nvSpPr>
        <dsp:cNvPr id="0" name=""/>
        <dsp:cNvSpPr/>
      </dsp:nvSpPr>
      <dsp:spPr>
        <a:xfrm>
          <a:off x="206131" y="1784194"/>
          <a:ext cx="2242100" cy="59720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100" b="1" kern="1200" dirty="0" smtClean="0">
              <a:solidFill>
                <a:schemeClr val="tx1"/>
              </a:solidFill>
            </a:rPr>
            <a:t>안전보건경영위원회 규정</a:t>
          </a:r>
          <a:endParaRPr lang="ko-KR" sz="1100" b="1" kern="1200" dirty="0">
            <a:solidFill>
              <a:schemeClr val="tx1"/>
            </a:solidFill>
          </a:endParaRPr>
        </a:p>
      </dsp:txBody>
      <dsp:txXfrm>
        <a:off x="206131" y="1784194"/>
        <a:ext cx="2242100" cy="597209"/>
      </dsp:txXfrm>
    </dsp:sp>
    <dsp:sp modelId="{198215A8-EC48-4641-89E0-C4FF56D84128}">
      <dsp:nvSpPr>
        <dsp:cNvPr id="0" name=""/>
        <dsp:cNvSpPr/>
      </dsp:nvSpPr>
      <dsp:spPr>
        <a:xfrm>
          <a:off x="206131" y="2572936"/>
          <a:ext cx="2242100" cy="59720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100" b="1" kern="1200" dirty="0" smtClean="0">
              <a:solidFill>
                <a:schemeClr val="tx1"/>
              </a:solidFill>
            </a:rPr>
            <a:t>계약상대자 및 협력업체 </a:t>
          </a:r>
          <a:r>
            <a:rPr lang="en-US" altLang="ko-KR" sz="1100" b="1" kern="1200" dirty="0" smtClean="0">
              <a:solidFill>
                <a:schemeClr val="tx1"/>
              </a:solidFill>
            </a:rPr>
            <a:t/>
          </a:r>
          <a:br>
            <a:rPr lang="en-US" altLang="ko-KR" sz="1100" b="1" kern="1200" dirty="0" smtClean="0">
              <a:solidFill>
                <a:schemeClr val="tx1"/>
              </a:solidFill>
            </a:rPr>
          </a:br>
          <a:r>
            <a:rPr lang="ko-KR" altLang="en-US" sz="1100" b="1" kern="1200" dirty="0" smtClean="0">
              <a:solidFill>
                <a:schemeClr val="tx1"/>
              </a:solidFill>
            </a:rPr>
            <a:t>관리 매뉴얼</a:t>
          </a:r>
          <a:endParaRPr lang="ko-KR" sz="1100" b="1" kern="1200" dirty="0">
            <a:solidFill>
              <a:schemeClr val="tx1"/>
            </a:solidFill>
          </a:endParaRPr>
        </a:p>
      </dsp:txBody>
      <dsp:txXfrm>
        <a:off x="206131" y="2572936"/>
        <a:ext cx="2242100" cy="597209"/>
      </dsp:txXfrm>
    </dsp:sp>
    <dsp:sp modelId="{F5ED4C58-A725-4AAA-B300-A0FCFDA1F172}">
      <dsp:nvSpPr>
        <dsp:cNvPr id="0" name=""/>
        <dsp:cNvSpPr/>
      </dsp:nvSpPr>
      <dsp:spPr>
        <a:xfrm>
          <a:off x="206131" y="3402667"/>
          <a:ext cx="2242100" cy="59720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100" b="1" kern="1200" dirty="0" smtClean="0"/>
            <a:t>작업중지 및 중대산업재해 </a:t>
          </a:r>
          <a:r>
            <a:rPr lang="en-US" altLang="ko-KR" sz="1100" b="1" kern="1200" dirty="0" smtClean="0"/>
            <a:t/>
          </a:r>
          <a:br>
            <a:rPr lang="en-US" altLang="ko-KR" sz="1100" b="1" kern="1200" dirty="0" smtClean="0"/>
          </a:br>
          <a:r>
            <a:rPr lang="ko-KR" altLang="en-US" sz="1100" b="1" kern="1200" dirty="0" smtClean="0"/>
            <a:t>대응 지침</a:t>
          </a:r>
          <a:endParaRPr lang="ko-KR" sz="1100" b="1" kern="1200" dirty="0"/>
        </a:p>
      </dsp:txBody>
      <dsp:txXfrm>
        <a:off x="206131" y="3402667"/>
        <a:ext cx="2242100" cy="597209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BEE083F-2609-4551-91DF-E4EF6D74A180}">
      <dsp:nvSpPr>
        <dsp:cNvPr id="0" name=""/>
        <dsp:cNvSpPr/>
      </dsp:nvSpPr>
      <dsp:spPr>
        <a:xfrm>
          <a:off x="0" y="0"/>
          <a:ext cx="2664295" cy="4752528"/>
        </a:xfrm>
        <a:prstGeom prst="roundRect">
          <a:avLst>
            <a:gd name="adj" fmla="val 10000"/>
          </a:avLst>
        </a:prstGeom>
        <a:solidFill>
          <a:schemeClr val="accent5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b="1" kern="1200" dirty="0" smtClean="0"/>
            <a:t>조직 진단 및 개선</a:t>
          </a:r>
          <a:endParaRPr lang="ko-KR" altLang="en-US" sz="1600" b="1" kern="1200" dirty="0"/>
        </a:p>
      </dsp:txBody>
      <dsp:txXfrm>
        <a:off x="0" y="0"/>
        <a:ext cx="2664295" cy="1425758"/>
      </dsp:txXfrm>
    </dsp:sp>
    <dsp:sp modelId="{D2082ACC-DEEB-4B70-A343-AA35F1BC7497}">
      <dsp:nvSpPr>
        <dsp:cNvPr id="0" name=""/>
        <dsp:cNvSpPr/>
      </dsp:nvSpPr>
      <dsp:spPr>
        <a:xfrm>
          <a:off x="206131" y="1008108"/>
          <a:ext cx="2241162" cy="122064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b="1" kern="1200" dirty="0" smtClean="0"/>
            <a:t>안전보건전담조직 </a:t>
          </a:r>
          <a:r>
            <a:rPr lang="en-US" altLang="ko-KR" sz="1400" b="1" kern="1200" dirty="0" smtClean="0"/>
            <a:t/>
          </a:r>
          <a:br>
            <a:rPr lang="en-US" altLang="ko-KR" sz="1400" b="1" kern="1200" dirty="0" smtClean="0"/>
          </a:br>
          <a:r>
            <a:rPr lang="ko-KR" altLang="en-US" sz="1400" b="1" kern="1200" dirty="0" smtClean="0"/>
            <a:t>및 </a:t>
          </a:r>
          <a:r>
            <a:rPr lang="en-US" altLang="ko-KR" sz="1400" b="1" kern="1200" dirty="0" smtClean="0"/>
            <a:t>CSO </a:t>
          </a:r>
          <a:r>
            <a:rPr lang="ko-KR" altLang="en-US" sz="1400" b="1" kern="1200" dirty="0" smtClean="0"/>
            <a:t>직책 신설</a:t>
          </a:r>
          <a:endParaRPr lang="en-US" altLang="ko-KR" sz="1400" b="1" kern="1200" dirty="0" smtClean="0"/>
        </a:p>
      </dsp:txBody>
      <dsp:txXfrm>
        <a:off x="206131" y="1008108"/>
        <a:ext cx="2241162" cy="1220644"/>
      </dsp:txXfrm>
    </dsp:sp>
    <dsp:sp modelId="{B62DFD3E-4C9D-422E-81CC-87FF7DD1F25A}">
      <dsp:nvSpPr>
        <dsp:cNvPr id="0" name=""/>
        <dsp:cNvSpPr/>
      </dsp:nvSpPr>
      <dsp:spPr>
        <a:xfrm>
          <a:off x="206131" y="2520294"/>
          <a:ext cx="2241162" cy="122064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b="1" kern="1200" dirty="0" smtClean="0">
              <a:solidFill>
                <a:schemeClr val="tx1"/>
              </a:solidFill>
            </a:rPr>
            <a:t>안전보건경영위원회 신설</a:t>
          </a:r>
          <a:endParaRPr lang="ko-KR" altLang="en-US" sz="1400" b="1" kern="1200" dirty="0">
            <a:solidFill>
              <a:schemeClr val="tx1"/>
            </a:solidFill>
          </a:endParaRPr>
        </a:p>
      </dsp:txBody>
      <dsp:txXfrm>
        <a:off x="206131" y="2520294"/>
        <a:ext cx="2241162" cy="12206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2393" cy="45903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3991" y="0"/>
            <a:ext cx="2972392" cy="45903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85BEDE-7D49-4896-9D97-44FF0B118619}" type="datetimeFigureOut">
              <a:rPr lang="ko-KR" altLang="en-US" smtClean="0"/>
              <a:pPr/>
              <a:t>2022-01-20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4961"/>
            <a:ext cx="2972393" cy="459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3991" y="8684961"/>
            <a:ext cx="2972392" cy="459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36E0F7-861B-463E-92B2-3A8AB1003EA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40075153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B638A6-A1D4-4CD5-853E-1D89EBB87C25}" type="datetimeFigureOut">
              <a:rPr lang="ko-KR" altLang="en-US" smtClean="0"/>
              <a:pPr/>
              <a:t>2022-01-20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1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8685214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4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FE09C2-23AD-44D4-9ECC-84A361EDF46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9187322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25488" y="741363"/>
            <a:ext cx="5348287" cy="37020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z="1000" dirty="0"/>
          </a:p>
        </p:txBody>
      </p:sp>
      <p:sp>
        <p:nvSpPr>
          <p:cNvPr id="5939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51275FAC-84E1-45C9-9E76-6CD4DCBCFE6D}" type="slidenum">
              <a:rPr kumimoji="0" lang="ko-KR" altLang="en-US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pPr/>
              <a:t>2</a:t>
            </a:fld>
            <a:endParaRPr kumimoji="0"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418358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25488" y="741363"/>
            <a:ext cx="5348287" cy="37020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z="1000" dirty="0"/>
          </a:p>
        </p:txBody>
      </p:sp>
      <p:sp>
        <p:nvSpPr>
          <p:cNvPr id="5939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51275FAC-84E1-45C9-9E76-6CD4DCBCFE6D}" type="slidenum">
              <a:rPr kumimoji="0" lang="ko-KR" altLang="en-US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pPr/>
              <a:t>3</a:t>
            </a:fld>
            <a:endParaRPr kumimoji="0"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289792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25488" y="741363"/>
            <a:ext cx="5348287" cy="37020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z="1000" dirty="0"/>
          </a:p>
        </p:txBody>
      </p:sp>
      <p:sp>
        <p:nvSpPr>
          <p:cNvPr id="5939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51275FAC-84E1-45C9-9E76-6CD4DCBCFE6D}" type="slidenum">
              <a:rPr kumimoji="0" lang="ko-KR" altLang="en-US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pPr/>
              <a:t>4</a:t>
            </a:fld>
            <a:endParaRPr kumimoji="0"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958714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1ADFE6-65AC-4A77-8074-F1289BB94ABD}" type="slidenum">
              <a:rPr lang="ko-KR" altLang="en-US" smtClean="0"/>
              <a:pPr>
                <a:defRPr/>
              </a:pPr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730889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25488" y="741363"/>
            <a:ext cx="5348287" cy="37020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z="1000" dirty="0"/>
          </a:p>
        </p:txBody>
      </p:sp>
      <p:sp>
        <p:nvSpPr>
          <p:cNvPr id="5939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51275FAC-84E1-45C9-9E76-6CD4DCBCFE6D}" type="slidenum">
              <a:rPr kumimoji="0" lang="ko-KR" altLang="en-US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pPr/>
              <a:t>6</a:t>
            </a:fld>
            <a:endParaRPr kumimoji="0"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49154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제목 슬라이드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D:\율촌\율촌로고정리\국문\율촌(유)\블루\국문ci_(유) [변환됨]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24950" y="6445250"/>
            <a:ext cx="492125" cy="22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12"/>
          <p:cNvSpPr txBox="1">
            <a:spLocks noChangeArrowheads="1"/>
          </p:cNvSpPr>
          <p:nvPr userDrawn="1"/>
        </p:nvSpPr>
        <p:spPr bwMode="auto">
          <a:xfrm>
            <a:off x="207963" y="6446838"/>
            <a:ext cx="3200400" cy="22225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7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Copyright 2021 Yulchon LLC. </a:t>
            </a:r>
          </a:p>
        </p:txBody>
      </p:sp>
      <p:cxnSp>
        <p:nvCxnSpPr>
          <p:cNvPr id="7" name="직선 연결선 6"/>
          <p:cNvCxnSpPr/>
          <p:nvPr userDrawn="1"/>
        </p:nvCxnSpPr>
        <p:spPr>
          <a:xfrm>
            <a:off x="287338" y="354013"/>
            <a:ext cx="9359900" cy="0"/>
          </a:xfrm>
          <a:prstGeom prst="line">
            <a:avLst/>
          </a:prstGeom>
          <a:noFill/>
          <a:ln w="28575">
            <a:solidFill>
              <a:srgbClr val="0136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8" name="직선 연결선 7"/>
          <p:cNvCxnSpPr/>
          <p:nvPr userDrawn="1"/>
        </p:nvCxnSpPr>
        <p:spPr>
          <a:xfrm>
            <a:off x="287338" y="2492375"/>
            <a:ext cx="1692275" cy="0"/>
          </a:xfrm>
          <a:prstGeom prst="line">
            <a:avLst/>
          </a:prstGeom>
          <a:noFill/>
          <a:ln w="12700">
            <a:solidFill>
              <a:srgbClr val="8B6E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9" name="직사각형 8"/>
          <p:cNvSpPr/>
          <p:nvPr userDrawn="1"/>
        </p:nvSpPr>
        <p:spPr>
          <a:xfrm>
            <a:off x="255588" y="3000375"/>
            <a:ext cx="1597025" cy="347663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marL="236536" indent="-236536" defTabSz="914395" fontAlgn="auto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/>
            </a:pPr>
            <a:r>
              <a:rPr lang="ko-KR" altLang="en-US" sz="1500" spc="-90" dirty="0">
                <a:solidFill>
                  <a:srgbClr val="013668"/>
                </a:solidFill>
                <a:latin typeface="Arial" charset="0"/>
                <a:ea typeface="Tahoma" pitchFamily="34" charset="0"/>
                <a:cs typeface="Arial" charset="0"/>
              </a:rPr>
              <a:t>법무법인</a:t>
            </a:r>
            <a:r>
              <a:rPr lang="en-US" altLang="ko-KR" sz="1500" spc="-90" dirty="0">
                <a:solidFill>
                  <a:srgbClr val="013668"/>
                </a:solidFill>
                <a:latin typeface="Arial" charset="0"/>
                <a:ea typeface="Tahoma" pitchFamily="34" charset="0"/>
                <a:cs typeface="Arial" charset="0"/>
              </a:rPr>
              <a:t>(</a:t>
            </a:r>
            <a:r>
              <a:rPr lang="ko-KR" altLang="en-US" sz="1500" spc="-90" dirty="0">
                <a:solidFill>
                  <a:srgbClr val="013668"/>
                </a:solidFill>
                <a:latin typeface="Arial" charset="0"/>
                <a:ea typeface="Tahoma" pitchFamily="34" charset="0"/>
                <a:cs typeface="Arial" charset="0"/>
              </a:rPr>
              <a:t>유</a:t>
            </a:r>
            <a:r>
              <a:rPr lang="en-US" altLang="ko-KR" sz="1500" spc="-90" dirty="0">
                <a:solidFill>
                  <a:srgbClr val="013668"/>
                </a:solidFill>
                <a:latin typeface="Arial" charset="0"/>
                <a:ea typeface="Tahoma" pitchFamily="34" charset="0"/>
                <a:cs typeface="Arial" charset="0"/>
              </a:rPr>
              <a:t>) </a:t>
            </a:r>
            <a:r>
              <a:rPr lang="ko-KR" altLang="en-US" sz="1500" spc="-90" dirty="0">
                <a:solidFill>
                  <a:srgbClr val="013668"/>
                </a:solidFill>
                <a:latin typeface="Arial" charset="0"/>
                <a:ea typeface="Tahoma" pitchFamily="34" charset="0"/>
                <a:cs typeface="Arial" charset="0"/>
              </a:rPr>
              <a:t>율촌</a:t>
            </a:r>
          </a:p>
        </p:txBody>
      </p:sp>
      <p:sp>
        <p:nvSpPr>
          <p:cNvPr id="15" name="텍스트 개체 틀 14"/>
          <p:cNvSpPr>
            <a:spLocks noGrp="1"/>
          </p:cNvSpPr>
          <p:nvPr>
            <p:ph type="body" sz="quarter" idx="10"/>
          </p:nvPr>
        </p:nvSpPr>
        <p:spPr>
          <a:xfrm>
            <a:off x="253291" y="510596"/>
            <a:ext cx="9397019" cy="1451067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395" rtl="0" eaLnBrk="1" fontAlgn="auto" latinLnBrk="0" hangingPunct="1">
              <a:lnSpc>
                <a:spcPct val="10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ko-KR" altLang="en-US" sz="4000" b="1" kern="1200" spc="-100">
                <a:solidFill>
                  <a:srgbClr val="013668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lvl="0"/>
            <a:endParaRPr lang="ko-KR" altLang="en-US" dirty="0"/>
          </a:p>
        </p:txBody>
      </p:sp>
      <p:sp>
        <p:nvSpPr>
          <p:cNvPr id="17" name="텍스트 개체 틀 16"/>
          <p:cNvSpPr>
            <a:spLocks noGrp="1"/>
          </p:cNvSpPr>
          <p:nvPr>
            <p:ph type="body" sz="quarter" idx="11"/>
          </p:nvPr>
        </p:nvSpPr>
        <p:spPr>
          <a:xfrm>
            <a:off x="254981" y="2636080"/>
            <a:ext cx="2610460" cy="349398"/>
          </a:xfrm>
          <a:prstGeom prst="rect">
            <a:avLst/>
          </a:prstGeom>
        </p:spPr>
        <p:txBody>
          <a:bodyPr>
            <a:norm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236536" indent="-236536" algn="l" defTabSz="914395" rtl="0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  <a:defRPr kumimoji="0" lang="ko-KR" altLang="en-US" sz="1500" kern="1200" spc="-50" baseline="0" dirty="0" smtClean="0">
                <a:solidFill>
                  <a:srgbClr val="013668"/>
                </a:solidFill>
                <a:latin typeface="Arial" charset="0"/>
                <a:ea typeface="Tahoma" pitchFamily="34" charset="0"/>
                <a:cs typeface="Arial" charset="0"/>
              </a:defRPr>
            </a:lvl1pPr>
          </a:lstStyle>
          <a:p>
            <a:pPr lvl="0"/>
            <a:r>
              <a:rPr lang="ko-KR" altLang="en-US" dirty="0"/>
              <a:t>마스터 텍스트 스타일 편집</a:t>
            </a:r>
          </a:p>
        </p:txBody>
      </p:sp>
      <p:sp>
        <p:nvSpPr>
          <p:cNvPr id="12" name="텍스트 개체 틀 16"/>
          <p:cNvSpPr>
            <a:spLocks noGrp="1"/>
          </p:cNvSpPr>
          <p:nvPr>
            <p:ph type="body" sz="quarter" idx="12"/>
          </p:nvPr>
        </p:nvSpPr>
        <p:spPr>
          <a:xfrm>
            <a:off x="254981" y="3292573"/>
            <a:ext cx="2610460" cy="349398"/>
          </a:xfrm>
          <a:prstGeom prst="rect">
            <a:avLst/>
          </a:prstGeom>
        </p:spPr>
        <p:txBody>
          <a:bodyPr>
            <a:norm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236536" indent="-236536" algn="l" defTabSz="914395" rtl="0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  <a:defRPr kumimoji="0" lang="ko-KR" altLang="en-US" sz="1500" b="0" kern="1200" spc="-50" baseline="0" dirty="0" smtClean="0">
                <a:solidFill>
                  <a:srgbClr val="013668"/>
                </a:solidFill>
                <a:latin typeface="Calibri" panose="020F0502020204030204" pitchFamily="34" charset="0"/>
                <a:ea typeface="맑은 고딕" panose="020B0503020000020004" pitchFamily="50" charset="-127"/>
                <a:cs typeface="Arial" charset="0"/>
              </a:defRPr>
            </a:lvl1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</p:spTree>
    <p:extLst>
      <p:ext uri="{BB962C8B-B14F-4D97-AF65-F5344CB8AC3E}">
        <p14:creationId xmlns:p14="http://schemas.microsoft.com/office/powerpoint/2010/main" xmlns="" val="3619279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간지_2">
    <p:bg>
      <p:bgPr>
        <a:solidFill>
          <a:srgbClr val="0136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24950" y="4008438"/>
            <a:ext cx="493713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자유형 3"/>
          <p:cNvSpPr/>
          <p:nvPr userDrawn="1"/>
        </p:nvSpPr>
        <p:spPr>
          <a:xfrm>
            <a:off x="287338" y="4335463"/>
            <a:ext cx="9334500" cy="304800"/>
          </a:xfrm>
          <a:custGeom>
            <a:avLst/>
            <a:gdLst>
              <a:gd name="connsiteX0" fmla="*/ 0 w 9334500"/>
              <a:gd name="connsiteY0" fmla="*/ 0 h 304800"/>
              <a:gd name="connsiteX1" fmla="*/ 9334500 w 9334500"/>
              <a:gd name="connsiteY1" fmla="*/ 0 h 304800"/>
              <a:gd name="connsiteX2" fmla="*/ 9010650 w 9334500"/>
              <a:gd name="connsiteY2" fmla="*/ 304800 h 3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334500" h="304800">
                <a:moveTo>
                  <a:pt x="0" y="0"/>
                </a:moveTo>
                <a:lnTo>
                  <a:pt x="9334500" y="0"/>
                </a:lnTo>
                <a:lnTo>
                  <a:pt x="9010650" y="304800"/>
                </a:lnTo>
              </a:path>
            </a:pathLst>
          </a:custGeom>
          <a:noFill/>
          <a:ln w="25400">
            <a:solidFill>
              <a:srgbClr val="8B6E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10" name="텍스트 개체 틀 14"/>
          <p:cNvSpPr>
            <a:spLocks noGrp="1"/>
          </p:cNvSpPr>
          <p:nvPr>
            <p:ph type="body" sz="quarter" idx="10"/>
          </p:nvPr>
        </p:nvSpPr>
        <p:spPr>
          <a:xfrm>
            <a:off x="253292" y="4533577"/>
            <a:ext cx="9033584" cy="736692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395" rtl="0" eaLnBrk="1" fontAlgn="auto" latinLnBrk="0" hangingPunct="1">
              <a:lnSpc>
                <a:spcPct val="10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ko-KR" altLang="en-US" sz="4000" b="1" kern="1200" spc="-1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lvl="0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20971255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감사합니다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자유형 1"/>
          <p:cNvSpPr/>
          <p:nvPr userDrawn="1"/>
        </p:nvSpPr>
        <p:spPr>
          <a:xfrm>
            <a:off x="287338" y="4335463"/>
            <a:ext cx="9334500" cy="304800"/>
          </a:xfrm>
          <a:custGeom>
            <a:avLst/>
            <a:gdLst>
              <a:gd name="connsiteX0" fmla="*/ 0 w 9334500"/>
              <a:gd name="connsiteY0" fmla="*/ 0 h 304800"/>
              <a:gd name="connsiteX1" fmla="*/ 9334500 w 9334500"/>
              <a:gd name="connsiteY1" fmla="*/ 0 h 304800"/>
              <a:gd name="connsiteX2" fmla="*/ 9010650 w 9334500"/>
              <a:gd name="connsiteY2" fmla="*/ 304800 h 3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334500" h="304800">
                <a:moveTo>
                  <a:pt x="0" y="0"/>
                </a:moveTo>
                <a:lnTo>
                  <a:pt x="9334500" y="0"/>
                </a:lnTo>
                <a:lnTo>
                  <a:pt x="9010650" y="304800"/>
                </a:lnTo>
              </a:path>
            </a:pathLst>
          </a:custGeom>
          <a:noFill/>
          <a:ln w="25400">
            <a:solidFill>
              <a:srgbClr val="0136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pic>
        <p:nvPicPr>
          <p:cNvPr id="3" name="Picture 6" descr="D:\율촌\율촌로고정리\국문\율촌(유)\블루\국문ci_(유) [변환됨]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24950" y="4008438"/>
            <a:ext cx="4921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제목 3"/>
          <p:cNvSpPr txBox="1">
            <a:spLocks/>
          </p:cNvSpPr>
          <p:nvPr userDrawn="1"/>
        </p:nvSpPr>
        <p:spPr>
          <a:xfrm>
            <a:off x="255588" y="3590925"/>
            <a:ext cx="7304087" cy="757238"/>
          </a:xfrm>
          <a:prstGeom prst="rect">
            <a:avLst/>
          </a:prstGeom>
        </p:spPr>
        <p:txBody>
          <a:bodyPr/>
          <a:lstStyle/>
          <a:p>
            <a:pPr marL="647696" indent="-647696" eaLnBrk="1" fontAlgn="auto" hangingPunct="1">
              <a:lnSpc>
                <a:spcPct val="109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4000" b="1" spc="-149" dirty="0">
                <a:solidFill>
                  <a:srgbClr val="013668"/>
                </a:solidFill>
                <a:latin typeface="Arial" pitchFamily="34" charset="0"/>
                <a:ea typeface="+mj-ea"/>
                <a:cs typeface="Arial" pitchFamily="34" charset="0"/>
              </a:rPr>
              <a:t>감사합니다</a:t>
            </a:r>
          </a:p>
        </p:txBody>
      </p:sp>
    </p:spTree>
    <p:extLst>
      <p:ext uri="{BB962C8B-B14F-4D97-AF65-F5344CB8AC3E}">
        <p14:creationId xmlns:p14="http://schemas.microsoft.com/office/powerpoint/2010/main" xmlns="" val="32660692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감사합니다_2">
    <p:bg>
      <p:bgPr>
        <a:solidFill>
          <a:srgbClr val="0136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자유형 1"/>
          <p:cNvSpPr/>
          <p:nvPr userDrawn="1"/>
        </p:nvSpPr>
        <p:spPr>
          <a:xfrm>
            <a:off x="287338" y="4335463"/>
            <a:ext cx="9334500" cy="304800"/>
          </a:xfrm>
          <a:custGeom>
            <a:avLst/>
            <a:gdLst>
              <a:gd name="connsiteX0" fmla="*/ 0 w 9334500"/>
              <a:gd name="connsiteY0" fmla="*/ 0 h 304800"/>
              <a:gd name="connsiteX1" fmla="*/ 9334500 w 9334500"/>
              <a:gd name="connsiteY1" fmla="*/ 0 h 304800"/>
              <a:gd name="connsiteX2" fmla="*/ 9010650 w 9334500"/>
              <a:gd name="connsiteY2" fmla="*/ 304800 h 3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334500" h="304800">
                <a:moveTo>
                  <a:pt x="0" y="0"/>
                </a:moveTo>
                <a:lnTo>
                  <a:pt x="9334500" y="0"/>
                </a:lnTo>
                <a:lnTo>
                  <a:pt x="9010650" y="304800"/>
                </a:lnTo>
              </a:path>
            </a:pathLst>
          </a:custGeom>
          <a:noFill/>
          <a:ln w="25400">
            <a:solidFill>
              <a:srgbClr val="8B6E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3" name="제목 3"/>
          <p:cNvSpPr txBox="1">
            <a:spLocks/>
          </p:cNvSpPr>
          <p:nvPr userDrawn="1"/>
        </p:nvSpPr>
        <p:spPr>
          <a:xfrm>
            <a:off x="255588" y="3590925"/>
            <a:ext cx="7304087" cy="757238"/>
          </a:xfrm>
          <a:prstGeom prst="rect">
            <a:avLst/>
          </a:prstGeom>
        </p:spPr>
        <p:txBody>
          <a:bodyPr/>
          <a:lstStyle/>
          <a:p>
            <a:pPr marL="647696" indent="-647696" eaLnBrk="1" fontAlgn="auto" hangingPunct="1">
              <a:lnSpc>
                <a:spcPct val="109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4000" b="1" spc="-149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감사합니다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24950" y="4008438"/>
            <a:ext cx="493713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8706936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뒷표지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6"/>
          <p:cNvGrpSpPr>
            <a:grpSpLocks/>
          </p:cNvGrpSpPr>
          <p:nvPr userDrawn="1"/>
        </p:nvGrpSpPr>
        <p:grpSpPr bwMode="auto">
          <a:xfrm>
            <a:off x="550863" y="4583113"/>
            <a:ext cx="9205912" cy="1936750"/>
            <a:chOff x="700824" y="4615250"/>
            <a:chExt cx="9205176" cy="1936064"/>
          </a:xfrm>
        </p:grpSpPr>
        <p:sp>
          <p:nvSpPr>
            <p:cNvPr id="3" name="TextBox 2"/>
            <p:cNvSpPr txBox="1"/>
            <p:nvPr userDrawn="1"/>
          </p:nvSpPr>
          <p:spPr>
            <a:xfrm>
              <a:off x="700824" y="4615250"/>
              <a:ext cx="9205176" cy="27771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914395" eaLnBrk="1" hangingPunct="1">
                <a:lnSpc>
                  <a:spcPct val="120000"/>
                </a:lnSpc>
                <a:defRPr/>
              </a:pPr>
              <a:r>
                <a:rPr lang="ko-KR" altLang="en-US" sz="1000" b="1" dirty="0">
                  <a:solidFill>
                    <a:srgbClr val="26262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법무법인</a:t>
              </a:r>
              <a:r>
                <a:rPr lang="en-US" altLang="ko-KR" sz="1000" b="1" dirty="0">
                  <a:solidFill>
                    <a:srgbClr val="26262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</a:t>
              </a:r>
              <a:r>
                <a:rPr lang="ko-KR" altLang="en-US" sz="1000" b="1" dirty="0">
                  <a:solidFill>
                    <a:srgbClr val="26262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유</a:t>
              </a:r>
              <a:r>
                <a:rPr lang="en-US" altLang="ko-KR" sz="1000" b="1" dirty="0">
                  <a:solidFill>
                    <a:srgbClr val="26262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) </a:t>
              </a:r>
              <a:r>
                <a:rPr lang="ko-KR" altLang="en-US" sz="1000" b="1" dirty="0">
                  <a:solidFill>
                    <a:srgbClr val="26262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율촌     </a:t>
              </a:r>
              <a:r>
                <a:rPr lang="ko-KR" altLang="en-US" sz="750" dirty="0">
                  <a:solidFill>
                    <a:srgbClr val="262626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서울특별시 강남구 </a:t>
              </a:r>
              <a:r>
                <a:rPr lang="ko-KR" altLang="en-US" sz="750" dirty="0" err="1">
                  <a:solidFill>
                    <a:srgbClr val="262626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테헤란로</a:t>
              </a:r>
              <a:r>
                <a:rPr lang="ko-KR" altLang="en-US" sz="750" dirty="0">
                  <a:solidFill>
                    <a:srgbClr val="262626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en-US" altLang="ko-KR" sz="750" dirty="0">
                  <a:solidFill>
                    <a:srgbClr val="262626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521, </a:t>
              </a:r>
              <a:r>
                <a:rPr lang="ko-KR" altLang="en-US" sz="750" dirty="0" err="1">
                  <a:solidFill>
                    <a:srgbClr val="262626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파르나스타워</a:t>
              </a:r>
              <a:r>
                <a:rPr lang="ko-KR" altLang="en-US" sz="750" dirty="0">
                  <a:solidFill>
                    <a:srgbClr val="262626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en-US" altLang="ko-KR" sz="750" dirty="0">
                  <a:solidFill>
                    <a:srgbClr val="262626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38</a:t>
              </a:r>
              <a:r>
                <a:rPr lang="ko-KR" altLang="en-US" sz="750" dirty="0">
                  <a:solidFill>
                    <a:srgbClr val="262626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층</a:t>
              </a:r>
              <a:r>
                <a:rPr lang="en-US" altLang="ko-KR" sz="750" dirty="0">
                  <a:solidFill>
                    <a:srgbClr val="262626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</a:t>
              </a:r>
              <a:r>
                <a:rPr lang="ko-KR" altLang="en-US" sz="750" dirty="0">
                  <a:solidFill>
                    <a:srgbClr val="262626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삼성동</a:t>
              </a:r>
              <a:r>
                <a:rPr lang="en-US" altLang="ko-KR" sz="750" dirty="0">
                  <a:solidFill>
                    <a:srgbClr val="262626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)      Tel: 02-528-5200    Fax: 02-528-5228    E-mail: mail@yulchon.com </a:t>
              </a:r>
            </a:p>
          </p:txBody>
        </p:sp>
        <p:sp>
          <p:nvSpPr>
            <p:cNvPr id="4" name="TextBox 3"/>
            <p:cNvSpPr txBox="1"/>
            <p:nvPr userDrawn="1"/>
          </p:nvSpPr>
          <p:spPr>
            <a:xfrm>
              <a:off x="700824" y="4972310"/>
              <a:ext cx="4533538" cy="49829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914395" eaLnBrk="1" hangingPunct="1">
                <a:lnSpc>
                  <a:spcPct val="120000"/>
                </a:lnSpc>
                <a:defRPr/>
              </a:pPr>
              <a:r>
                <a:rPr lang="ko-KR" altLang="en-US" sz="799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베트남 </a:t>
              </a:r>
              <a:r>
                <a:rPr lang="en-US" altLang="ko-KR" sz="799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</a:t>
              </a:r>
              <a:r>
                <a:rPr lang="ko-KR" altLang="en-US" sz="799" b="1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호치민</a:t>
              </a:r>
              <a:r>
                <a:rPr lang="ko-KR" altLang="en-US" sz="799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사무소</a:t>
              </a:r>
              <a:r>
                <a:rPr lang="en-US" altLang="ko-KR" sz="799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)  </a:t>
              </a:r>
              <a:br>
                <a:rPr lang="en-US" altLang="ko-KR" sz="799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</a:br>
              <a:r>
                <a:rPr lang="en-US" altLang="ko-KR" sz="700" spc="-19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Unit 03, 4th Floor, </a:t>
              </a:r>
              <a:r>
                <a:rPr lang="en-US" altLang="ko-KR" sz="700" spc="-19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MPlaza</a:t>
              </a:r>
              <a:r>
                <a:rPr lang="en-US" altLang="ko-KR" sz="700" spc="-19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Saigon, 39 Le </a:t>
              </a:r>
              <a:r>
                <a:rPr lang="en-US" altLang="ko-KR" sz="700" spc="-19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Duan</a:t>
              </a:r>
              <a:r>
                <a:rPr lang="en-US" altLang="ko-KR" sz="700" spc="-19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St., Ben </a:t>
              </a:r>
              <a:r>
                <a:rPr lang="en-US" altLang="ko-KR" sz="700" spc="-19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Nghe</a:t>
              </a:r>
              <a:r>
                <a:rPr lang="en-US" altLang="ko-KR" sz="700" spc="-19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Ward, Dist.1, Ho Chi Minh City, Vietnam </a:t>
              </a:r>
              <a:br>
                <a:rPr lang="en-US" altLang="ko-KR" sz="700" spc="-19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</a:br>
              <a:r>
                <a:rPr lang="en-US" altLang="ko-KR" sz="700" spc="-19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Tel: +84 28-3911-0225  Fax: +84-28-3911-0230  E-mail: hcmc@yulchon.com</a:t>
              </a:r>
            </a:p>
          </p:txBody>
        </p:sp>
        <p:sp>
          <p:nvSpPr>
            <p:cNvPr id="5" name="TextBox 4"/>
            <p:cNvSpPr txBox="1"/>
            <p:nvPr userDrawn="1"/>
          </p:nvSpPr>
          <p:spPr>
            <a:xfrm>
              <a:off x="700824" y="5511869"/>
              <a:ext cx="4533538" cy="49829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914395" eaLnBrk="1" hangingPunct="1">
                <a:lnSpc>
                  <a:spcPct val="120000"/>
                </a:lnSpc>
                <a:defRPr/>
              </a:pPr>
              <a:r>
                <a:rPr lang="ko-KR" altLang="en-US" sz="799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베트남 </a:t>
              </a:r>
              <a:r>
                <a:rPr lang="en-US" altLang="ko-KR" sz="799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</a:t>
              </a:r>
              <a:r>
                <a:rPr lang="ko-KR" altLang="en-US" sz="799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하노이 사무소</a:t>
              </a:r>
              <a:r>
                <a:rPr lang="en-US" altLang="ko-KR" sz="799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)  </a:t>
              </a:r>
              <a:br>
                <a:rPr lang="en-US" altLang="ko-KR" sz="799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</a:br>
              <a:r>
                <a:rPr lang="en-US" altLang="ko-KR" sz="700" spc="-1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27th floor, East Wing, </a:t>
              </a:r>
              <a:r>
                <a:rPr lang="en-US" altLang="ko-KR" sz="700" spc="-1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Lotte</a:t>
              </a:r>
              <a:r>
                <a:rPr lang="en-US" altLang="ko-KR" sz="700" spc="-1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Center Hanoi, no. 54 Lieu </a:t>
              </a:r>
              <a:r>
                <a:rPr lang="en-US" altLang="ko-KR" sz="700" spc="-1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Giai</a:t>
              </a:r>
              <a:r>
                <a:rPr lang="en-US" altLang="ko-KR" sz="700" spc="-1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street, Cong Vi ward, Ba </a:t>
              </a:r>
              <a:r>
                <a:rPr lang="en-US" altLang="ko-KR" sz="700" spc="-1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Dinh</a:t>
              </a:r>
              <a:r>
                <a:rPr lang="en-US" altLang="ko-KR" sz="700" spc="-1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district, Hanoi. </a:t>
              </a:r>
            </a:p>
            <a:p>
              <a:pPr defTabSz="914395" eaLnBrk="1" hangingPunct="1">
                <a:lnSpc>
                  <a:spcPct val="120000"/>
                </a:lnSpc>
                <a:defRPr/>
              </a:pPr>
              <a:r>
                <a:rPr lang="en-US" altLang="ko-KR" sz="700" spc="-1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Tel: +84-24-3837-8200  Fax: +84-24-3837-8230  E-mail: hanoi@yulchon.com</a:t>
              </a:r>
            </a:p>
          </p:txBody>
        </p:sp>
        <p:sp>
          <p:nvSpPr>
            <p:cNvPr id="6" name="TextBox 5"/>
            <p:cNvSpPr txBox="1"/>
            <p:nvPr userDrawn="1"/>
          </p:nvSpPr>
          <p:spPr>
            <a:xfrm>
              <a:off x="700824" y="6053016"/>
              <a:ext cx="4533538" cy="49829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914395" eaLnBrk="1" hangingPunct="1">
                <a:lnSpc>
                  <a:spcPct val="120000"/>
                </a:lnSpc>
                <a:defRPr/>
              </a:pPr>
              <a:r>
                <a:rPr lang="ko-KR" altLang="en-US" sz="799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중국 </a:t>
              </a:r>
              <a:r>
                <a:rPr lang="en-US" altLang="ko-KR" sz="799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</a:t>
              </a:r>
              <a:r>
                <a:rPr lang="ko-KR" altLang="en-US" sz="799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상해 사무소</a:t>
              </a:r>
              <a:r>
                <a:rPr lang="en-US" altLang="ko-KR" sz="799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)  </a:t>
              </a:r>
              <a:br>
                <a:rPr lang="en-US" altLang="ko-KR" sz="799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</a:br>
              <a:r>
                <a:rPr lang="en-US" altLang="ko-KR" sz="700" spc="-3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Room 828, Level 8, Bank of East Asia, 66 </a:t>
              </a:r>
              <a:r>
                <a:rPr lang="en-US" altLang="ko-KR" sz="700" spc="-3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Huayuan</a:t>
              </a:r>
              <a:r>
                <a:rPr lang="en-US" altLang="ko-KR" sz="700" spc="-3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en-US" altLang="ko-KR" sz="700" spc="-3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Shiqiao</a:t>
              </a:r>
              <a:r>
                <a:rPr lang="en-US" altLang="ko-KR" sz="700" spc="-3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Road, </a:t>
              </a:r>
              <a:r>
                <a:rPr lang="en-US" altLang="ko-KR" sz="700" spc="-3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Pudong</a:t>
              </a:r>
              <a:r>
                <a:rPr lang="en-US" altLang="ko-KR" sz="700" spc="-3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, Shanghai 200120, PRC</a:t>
              </a:r>
            </a:p>
            <a:p>
              <a:pPr defTabSz="914395" eaLnBrk="1" hangingPunct="1">
                <a:lnSpc>
                  <a:spcPct val="120000"/>
                </a:lnSpc>
                <a:defRPr/>
              </a:pPr>
              <a:r>
                <a:rPr lang="en-US" altLang="ko-KR" sz="700" spc="-3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Tel: +86-21-6179-9834    </a:t>
              </a:r>
              <a:r>
                <a:rPr lang="en-US" altLang="ko-KR" sz="700" spc="-1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E-mail: </a:t>
              </a:r>
              <a:r>
                <a:rPr lang="en-US" altLang="ko-KR" sz="700" spc="-3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shanghai@yulchon.com </a:t>
              </a:r>
            </a:p>
          </p:txBody>
        </p:sp>
        <p:sp>
          <p:nvSpPr>
            <p:cNvPr id="7" name="TextBox 6"/>
            <p:cNvSpPr txBox="1"/>
            <p:nvPr userDrawn="1"/>
          </p:nvSpPr>
          <p:spPr>
            <a:xfrm>
              <a:off x="5234362" y="4999289"/>
              <a:ext cx="4573221" cy="49829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914395" eaLnBrk="1" hangingPunct="1">
                <a:lnSpc>
                  <a:spcPct val="120000"/>
                </a:lnSpc>
                <a:defRPr/>
              </a:pPr>
              <a:r>
                <a:rPr lang="ko-KR" altLang="en-US" sz="799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미얀마 </a:t>
              </a:r>
              <a:r>
                <a:rPr lang="en-US" altLang="ko-KR" sz="799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</a:t>
              </a:r>
              <a:r>
                <a:rPr lang="ko-KR" altLang="en-US" sz="799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양곤 사무소</a:t>
              </a:r>
              <a:r>
                <a:rPr lang="en-US" altLang="ko-KR" sz="799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)  </a:t>
              </a:r>
              <a:br>
                <a:rPr lang="en-US" altLang="ko-KR" sz="799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</a:br>
              <a:r>
                <a:rPr lang="en-US" altLang="ko-KR" sz="700" spc="-4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#6-#7, Level 4, </a:t>
              </a:r>
              <a:r>
                <a:rPr lang="en-US" altLang="ko-KR" sz="700" spc="-4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Uniteam</a:t>
              </a:r>
              <a:r>
                <a:rPr lang="en-US" altLang="ko-KR" sz="700" spc="-4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Training Office Building,No.84, Pan </a:t>
              </a:r>
              <a:r>
                <a:rPr lang="en-US" altLang="ko-KR" sz="700" spc="-4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Hlaing</a:t>
              </a:r>
              <a:r>
                <a:rPr lang="en-US" altLang="ko-KR" sz="700" spc="-4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Street, </a:t>
              </a:r>
              <a:r>
                <a:rPr lang="en-US" altLang="ko-KR" sz="700" spc="-4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Sanchaung</a:t>
              </a:r>
              <a:r>
                <a:rPr lang="en-US" altLang="ko-KR" sz="700" spc="-4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Township, Yangon, Myanmar.</a:t>
              </a:r>
              <a:br>
                <a:rPr lang="en-US" altLang="ko-KR" sz="700" spc="-4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</a:br>
              <a:r>
                <a:rPr lang="en-US" altLang="ko-KR" sz="700" spc="-3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Tel: +95-1-7537-088  Fax: : +95-1-7537-088  E-mail: yangon@yulchon.com</a:t>
              </a:r>
            </a:p>
          </p:txBody>
        </p:sp>
        <p:sp>
          <p:nvSpPr>
            <p:cNvPr id="8" name="TextBox 7"/>
            <p:cNvSpPr txBox="1"/>
            <p:nvPr userDrawn="1"/>
          </p:nvSpPr>
          <p:spPr>
            <a:xfrm>
              <a:off x="5234362" y="5526152"/>
              <a:ext cx="4573221" cy="49829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914395" eaLnBrk="1" hangingPunct="1">
                <a:lnSpc>
                  <a:spcPct val="120000"/>
                </a:lnSpc>
                <a:defRPr/>
              </a:pPr>
              <a:r>
                <a:rPr lang="ko-KR" altLang="en-US" sz="799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러시아 </a:t>
              </a:r>
              <a:r>
                <a:rPr lang="en-US" altLang="ko-KR" sz="799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</a:t>
              </a:r>
              <a:r>
                <a:rPr lang="ko-KR" altLang="en-US" sz="799" b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모스크바 사무소</a:t>
              </a:r>
              <a:r>
                <a:rPr lang="en-US" altLang="ko-KR" sz="799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)  </a:t>
              </a:r>
              <a:br>
                <a:rPr lang="en-US" altLang="ko-KR" sz="799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</a:br>
              <a:r>
                <a:rPr lang="en-US" altLang="ko-KR" sz="7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12th Fl. White Gardens Business Center, 7 </a:t>
              </a:r>
              <a:r>
                <a:rPr lang="en-US" altLang="ko-KR" sz="7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Ulitsa</a:t>
              </a:r>
              <a:r>
                <a:rPr lang="en-US" altLang="ko-KR" sz="7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en-US" altLang="ko-KR" sz="7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Lesnaya</a:t>
              </a:r>
              <a:r>
                <a:rPr lang="en-US" altLang="ko-KR" sz="7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, Moscow, Russian Federation, 125047   </a:t>
              </a:r>
              <a:br>
                <a:rPr lang="en-US" altLang="ko-KR" sz="7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</a:br>
              <a:r>
                <a:rPr lang="en-US" altLang="ko-KR" sz="7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Tel: +7-495-510-5200 Fax: +7-495-510-5228 E-mail: moscow@yulchon.com</a:t>
              </a:r>
            </a:p>
          </p:txBody>
        </p:sp>
        <p:sp>
          <p:nvSpPr>
            <p:cNvPr id="9" name="TextBox 8"/>
            <p:cNvSpPr txBox="1"/>
            <p:nvPr userDrawn="1"/>
          </p:nvSpPr>
          <p:spPr>
            <a:xfrm>
              <a:off x="5234362" y="6053016"/>
              <a:ext cx="4573221" cy="49829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914395" eaLnBrk="1" hangingPunct="1">
                <a:lnSpc>
                  <a:spcPct val="120000"/>
                </a:lnSpc>
                <a:defRPr/>
              </a:pPr>
              <a:r>
                <a:rPr lang="ko-KR" altLang="en-US" sz="799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인도네시아 </a:t>
              </a:r>
              <a:r>
                <a:rPr lang="en-US" altLang="ko-KR" sz="799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</a:t>
              </a:r>
              <a:r>
                <a:rPr lang="ko-KR" altLang="en-US" sz="799" b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자카르타 사무소</a:t>
              </a:r>
              <a:r>
                <a:rPr lang="en-US" altLang="ko-KR" sz="7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)  </a:t>
              </a:r>
              <a:br>
                <a:rPr lang="en-US" altLang="ko-KR" sz="7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</a:br>
              <a:r>
                <a:rPr lang="en-US" altLang="ko-KR" sz="700" spc="-1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The Energy, 32nd Floor, SCBD Lot 11A, </a:t>
              </a:r>
              <a:r>
                <a:rPr lang="en-US" altLang="ko-KR" sz="700" spc="-1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Jalan</a:t>
              </a:r>
              <a:r>
                <a:rPr lang="en-US" altLang="ko-KR" sz="700" spc="-1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en-US" altLang="ko-KR" sz="700" spc="-1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Jenderal</a:t>
              </a:r>
              <a:r>
                <a:rPr lang="en-US" altLang="ko-KR" sz="700" spc="-1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en-US" altLang="ko-KR" sz="700" spc="-1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Sudirman</a:t>
              </a:r>
              <a:r>
                <a:rPr lang="en-US" altLang="ko-KR" sz="700" spc="-1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, </a:t>
              </a:r>
              <a:r>
                <a:rPr lang="en-US" altLang="ko-KR" sz="700" spc="-1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Kav</a:t>
              </a:r>
              <a:r>
                <a:rPr lang="en-US" altLang="ko-KR" sz="700" spc="-1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. 52-53, Jakarta 12190, Indonesia </a:t>
              </a:r>
              <a:br>
                <a:rPr lang="en-US" altLang="ko-KR" sz="700" spc="-1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</a:br>
              <a:r>
                <a:rPr lang="en-US" altLang="ko-KR" sz="700" spc="-1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Tel : +62-21-2978-3888 Fax : +62-21-2978-3800 jakarta@yulchon.com</a:t>
              </a:r>
            </a:p>
          </p:txBody>
        </p:sp>
      </p:grpSp>
      <p:cxnSp>
        <p:nvCxnSpPr>
          <p:cNvPr id="10" name="직선 연결선 9"/>
          <p:cNvCxnSpPr/>
          <p:nvPr userDrawn="1"/>
        </p:nvCxnSpPr>
        <p:spPr>
          <a:xfrm>
            <a:off x="287338" y="354013"/>
            <a:ext cx="9359900" cy="0"/>
          </a:xfrm>
          <a:prstGeom prst="line">
            <a:avLst/>
          </a:prstGeom>
          <a:noFill/>
          <a:ln w="25400">
            <a:solidFill>
              <a:srgbClr val="0136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11" name="Picture 6" descr="D:\율촌\율촌로고정리\국문\율촌(유)\블루\국문ci_(유) [변환됨]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18600" y="471488"/>
            <a:ext cx="4921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6735217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뒷표지_2">
    <p:bg>
      <p:bgPr>
        <a:solidFill>
          <a:srgbClr val="0136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15425" y="471488"/>
            <a:ext cx="495300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직선 연결선 2"/>
          <p:cNvCxnSpPr/>
          <p:nvPr userDrawn="1"/>
        </p:nvCxnSpPr>
        <p:spPr>
          <a:xfrm>
            <a:off x="287338" y="354013"/>
            <a:ext cx="9359900" cy="0"/>
          </a:xfrm>
          <a:prstGeom prst="lin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4" name="그룹 19"/>
          <p:cNvGrpSpPr>
            <a:grpSpLocks/>
          </p:cNvGrpSpPr>
          <p:nvPr userDrawn="1"/>
        </p:nvGrpSpPr>
        <p:grpSpPr bwMode="auto">
          <a:xfrm>
            <a:off x="550863" y="4583113"/>
            <a:ext cx="9205912" cy="1936750"/>
            <a:chOff x="700824" y="4615250"/>
            <a:chExt cx="9205176" cy="1936064"/>
          </a:xfrm>
        </p:grpSpPr>
        <p:sp>
          <p:nvSpPr>
            <p:cNvPr id="5" name="TextBox 4"/>
            <p:cNvSpPr txBox="1"/>
            <p:nvPr userDrawn="1"/>
          </p:nvSpPr>
          <p:spPr>
            <a:xfrm>
              <a:off x="700824" y="4615250"/>
              <a:ext cx="9205176" cy="27771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914395" eaLnBrk="1" hangingPunct="1">
                <a:lnSpc>
                  <a:spcPct val="120000"/>
                </a:lnSpc>
                <a:defRPr/>
              </a:pPr>
              <a:r>
                <a:rPr lang="ko-KR" altLang="en-US" sz="1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법무법인</a:t>
              </a:r>
              <a:r>
                <a:rPr lang="en-US" altLang="ko-KR" sz="1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</a:t>
              </a:r>
              <a:r>
                <a:rPr lang="ko-KR" altLang="en-US" sz="1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유</a:t>
              </a:r>
              <a:r>
                <a:rPr lang="en-US" altLang="ko-KR" sz="1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) </a:t>
              </a:r>
              <a:r>
                <a:rPr lang="ko-KR" altLang="en-US" sz="1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율촌     </a:t>
              </a:r>
              <a:r>
                <a:rPr lang="ko-KR" altLang="en-US" sz="75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서울특별시 강남구 </a:t>
              </a:r>
              <a:r>
                <a:rPr lang="ko-KR" altLang="en-US" sz="750" dirty="0" err="1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테헤란로</a:t>
              </a:r>
              <a:r>
                <a:rPr lang="ko-KR" altLang="en-US" sz="75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en-US" altLang="ko-KR" sz="75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521, </a:t>
              </a:r>
              <a:r>
                <a:rPr lang="ko-KR" altLang="en-US" sz="750" dirty="0" err="1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파르나스타워</a:t>
              </a:r>
              <a:r>
                <a:rPr lang="ko-KR" altLang="en-US" sz="75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en-US" altLang="ko-KR" sz="75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38</a:t>
              </a:r>
              <a:r>
                <a:rPr lang="ko-KR" altLang="en-US" sz="75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층</a:t>
              </a:r>
              <a:r>
                <a:rPr lang="en-US" altLang="ko-KR" sz="75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</a:t>
              </a:r>
              <a:r>
                <a:rPr lang="ko-KR" altLang="en-US" sz="75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삼성동</a:t>
              </a:r>
              <a:r>
                <a:rPr lang="en-US" altLang="ko-KR" sz="75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)      Tel: 02-528-5200    Fax: 02-528-5228    E-mail: mail@yulchon.com </a:t>
              </a:r>
            </a:p>
          </p:txBody>
        </p:sp>
        <p:sp>
          <p:nvSpPr>
            <p:cNvPr id="6" name="TextBox 5"/>
            <p:cNvSpPr txBox="1"/>
            <p:nvPr userDrawn="1"/>
          </p:nvSpPr>
          <p:spPr>
            <a:xfrm>
              <a:off x="700824" y="4972310"/>
              <a:ext cx="4533538" cy="49829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914395" eaLnBrk="1" hangingPunct="1">
                <a:lnSpc>
                  <a:spcPct val="120000"/>
                </a:lnSpc>
                <a:defRPr/>
              </a:pPr>
              <a:r>
                <a:rPr lang="ko-KR" altLang="en-US" sz="799" b="1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베트남 </a:t>
              </a:r>
              <a:r>
                <a:rPr lang="en-US" altLang="ko-KR" sz="799" b="1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</a:t>
              </a:r>
              <a:r>
                <a:rPr lang="ko-KR" altLang="en-US" sz="799" b="1" dirty="0" err="1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호치민</a:t>
              </a:r>
              <a:r>
                <a:rPr lang="ko-KR" altLang="en-US" sz="799" b="1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사무소</a:t>
              </a:r>
              <a:r>
                <a:rPr lang="en-US" altLang="ko-KR" sz="799" b="1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)  </a:t>
              </a:r>
              <a:br>
                <a:rPr lang="en-US" altLang="ko-KR" sz="799" b="1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</a:br>
              <a:r>
                <a:rPr lang="en-US" altLang="ko-KR" sz="700" spc="-19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Unit 03, 4th Floor, </a:t>
              </a:r>
              <a:r>
                <a:rPr lang="en-US" altLang="ko-KR" sz="700" spc="-19" dirty="0" err="1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MPlaza</a:t>
              </a:r>
              <a:r>
                <a:rPr lang="en-US" altLang="ko-KR" sz="700" spc="-19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Saigon, 39 Le </a:t>
              </a:r>
              <a:r>
                <a:rPr lang="en-US" altLang="ko-KR" sz="700" spc="-19" dirty="0" err="1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Duan</a:t>
              </a:r>
              <a:r>
                <a:rPr lang="en-US" altLang="ko-KR" sz="700" spc="-19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St., Ben </a:t>
              </a:r>
              <a:r>
                <a:rPr lang="en-US" altLang="ko-KR" sz="700" spc="-19" dirty="0" err="1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Nghe</a:t>
              </a:r>
              <a:r>
                <a:rPr lang="en-US" altLang="ko-KR" sz="700" spc="-19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Ward, Dist.1, Ho Chi Minh City, Vietnam </a:t>
              </a:r>
              <a:br>
                <a:rPr lang="en-US" altLang="ko-KR" sz="700" spc="-19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</a:br>
              <a:r>
                <a:rPr lang="en-US" altLang="ko-KR" sz="700" spc="-19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Tel: +84 28-3911-0225  Fax: +84-28-3911-0230  E-mail: hcmc@yulchon.com</a:t>
              </a:r>
            </a:p>
          </p:txBody>
        </p:sp>
        <p:sp>
          <p:nvSpPr>
            <p:cNvPr id="7" name="TextBox 6"/>
            <p:cNvSpPr txBox="1"/>
            <p:nvPr userDrawn="1"/>
          </p:nvSpPr>
          <p:spPr>
            <a:xfrm>
              <a:off x="700824" y="5511869"/>
              <a:ext cx="4533538" cy="49829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914395" eaLnBrk="1" hangingPunct="1">
                <a:lnSpc>
                  <a:spcPct val="120000"/>
                </a:lnSpc>
                <a:defRPr/>
              </a:pPr>
              <a:r>
                <a:rPr lang="ko-KR" altLang="en-US" sz="799" b="1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베트남 </a:t>
              </a:r>
              <a:r>
                <a:rPr lang="en-US" altLang="ko-KR" sz="799" b="1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</a:t>
              </a:r>
              <a:r>
                <a:rPr lang="ko-KR" altLang="en-US" sz="799" b="1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하노이 사무소</a:t>
              </a:r>
              <a:r>
                <a:rPr lang="en-US" altLang="ko-KR" sz="799" b="1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)  </a:t>
              </a:r>
              <a:br>
                <a:rPr lang="en-US" altLang="ko-KR" sz="799" b="1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</a:br>
              <a:r>
                <a:rPr lang="en-US" altLang="ko-KR" sz="700" spc="-1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27th floor, East Wing, </a:t>
              </a:r>
              <a:r>
                <a:rPr lang="en-US" altLang="ko-KR" sz="700" spc="-10" dirty="0" err="1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Lotte</a:t>
              </a:r>
              <a:r>
                <a:rPr lang="en-US" altLang="ko-KR" sz="700" spc="-1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Center Hanoi, no. 54 Lieu </a:t>
              </a:r>
              <a:r>
                <a:rPr lang="en-US" altLang="ko-KR" sz="700" spc="-10" dirty="0" err="1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Giai</a:t>
              </a:r>
              <a:r>
                <a:rPr lang="en-US" altLang="ko-KR" sz="700" spc="-1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street, Cong Vi ward, Ba </a:t>
              </a:r>
              <a:r>
                <a:rPr lang="en-US" altLang="ko-KR" sz="700" spc="-10" dirty="0" err="1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Dinh</a:t>
              </a:r>
              <a:r>
                <a:rPr lang="en-US" altLang="ko-KR" sz="700" spc="-1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district, Hanoi. </a:t>
              </a:r>
            </a:p>
            <a:p>
              <a:pPr defTabSz="914395" eaLnBrk="1" hangingPunct="1">
                <a:lnSpc>
                  <a:spcPct val="120000"/>
                </a:lnSpc>
                <a:defRPr/>
              </a:pPr>
              <a:r>
                <a:rPr lang="en-US" altLang="ko-KR" sz="700" spc="-1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Tel: +84-24-3837-8200  Fax: +84-24-3837-8230  E-mail: hanoi@yulchon.com</a:t>
              </a:r>
            </a:p>
          </p:txBody>
        </p:sp>
        <p:sp>
          <p:nvSpPr>
            <p:cNvPr id="8" name="TextBox 7"/>
            <p:cNvSpPr txBox="1"/>
            <p:nvPr userDrawn="1"/>
          </p:nvSpPr>
          <p:spPr>
            <a:xfrm>
              <a:off x="700824" y="6053016"/>
              <a:ext cx="4533538" cy="49829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914395" eaLnBrk="1" hangingPunct="1">
                <a:lnSpc>
                  <a:spcPct val="120000"/>
                </a:lnSpc>
                <a:defRPr/>
              </a:pPr>
              <a:r>
                <a:rPr lang="ko-KR" altLang="en-US" sz="799" b="1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중국 </a:t>
              </a:r>
              <a:r>
                <a:rPr lang="en-US" altLang="ko-KR" sz="799" b="1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</a:t>
              </a:r>
              <a:r>
                <a:rPr lang="ko-KR" altLang="en-US" sz="799" b="1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상해 사무소</a:t>
              </a:r>
              <a:r>
                <a:rPr lang="en-US" altLang="ko-KR" sz="799" b="1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)  </a:t>
              </a:r>
              <a:br>
                <a:rPr lang="en-US" altLang="ko-KR" sz="799" b="1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</a:br>
              <a:r>
                <a:rPr lang="en-US" altLang="ko-KR" sz="700" spc="-3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Room 828, Level 8, Bank of East Asia, 66 </a:t>
              </a:r>
              <a:r>
                <a:rPr lang="en-US" altLang="ko-KR" sz="700" spc="-30" dirty="0" err="1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Huayuan</a:t>
              </a:r>
              <a:r>
                <a:rPr lang="en-US" altLang="ko-KR" sz="700" spc="-3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en-US" altLang="ko-KR" sz="700" spc="-30" dirty="0" err="1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Shiqiao</a:t>
              </a:r>
              <a:r>
                <a:rPr lang="en-US" altLang="ko-KR" sz="700" spc="-3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Road, </a:t>
              </a:r>
              <a:r>
                <a:rPr lang="en-US" altLang="ko-KR" sz="700" spc="-30" dirty="0" err="1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Pudong</a:t>
              </a:r>
              <a:r>
                <a:rPr lang="en-US" altLang="ko-KR" sz="700" spc="-3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, Shanghai 200120, PRC</a:t>
              </a:r>
            </a:p>
            <a:p>
              <a:pPr defTabSz="914395" eaLnBrk="1" hangingPunct="1">
                <a:lnSpc>
                  <a:spcPct val="120000"/>
                </a:lnSpc>
                <a:defRPr/>
              </a:pPr>
              <a:r>
                <a:rPr lang="en-US" altLang="ko-KR" sz="700" spc="-3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Tel: +86-21-6179-9834    </a:t>
              </a:r>
              <a:r>
                <a:rPr lang="en-US" altLang="ko-KR" sz="700" spc="-1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E-mail: </a:t>
              </a:r>
              <a:r>
                <a:rPr lang="en-US" altLang="ko-KR" sz="700" spc="-3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shanghai@yulchon.com </a:t>
              </a:r>
            </a:p>
          </p:txBody>
        </p:sp>
        <p:sp>
          <p:nvSpPr>
            <p:cNvPr id="9" name="TextBox 8"/>
            <p:cNvSpPr txBox="1"/>
            <p:nvPr userDrawn="1"/>
          </p:nvSpPr>
          <p:spPr>
            <a:xfrm>
              <a:off x="5234362" y="4999289"/>
              <a:ext cx="4573221" cy="49829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914395" eaLnBrk="1" hangingPunct="1">
                <a:lnSpc>
                  <a:spcPct val="120000"/>
                </a:lnSpc>
                <a:defRPr/>
              </a:pPr>
              <a:r>
                <a:rPr lang="ko-KR" altLang="en-US" sz="799" b="1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미얀마 </a:t>
              </a:r>
              <a:r>
                <a:rPr lang="en-US" altLang="ko-KR" sz="799" b="1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</a:t>
              </a:r>
              <a:r>
                <a:rPr lang="ko-KR" altLang="en-US" sz="799" b="1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양곤 사무소</a:t>
              </a:r>
              <a:r>
                <a:rPr lang="en-US" altLang="ko-KR" sz="799" b="1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)  </a:t>
              </a:r>
              <a:br>
                <a:rPr lang="en-US" altLang="ko-KR" sz="799" b="1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</a:br>
              <a:r>
                <a:rPr lang="en-US" altLang="ko-KR" sz="700" spc="-4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#6-#7, Level 4, </a:t>
              </a:r>
              <a:r>
                <a:rPr lang="en-US" altLang="ko-KR" sz="700" spc="-40" dirty="0" err="1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Uniteam</a:t>
              </a:r>
              <a:r>
                <a:rPr lang="en-US" altLang="ko-KR" sz="700" spc="-4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Training Office Building,No.84, Pan </a:t>
              </a:r>
              <a:r>
                <a:rPr lang="en-US" altLang="ko-KR" sz="700" spc="-40" dirty="0" err="1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Hlaing</a:t>
              </a:r>
              <a:r>
                <a:rPr lang="en-US" altLang="ko-KR" sz="700" spc="-4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Street, </a:t>
              </a:r>
              <a:r>
                <a:rPr lang="en-US" altLang="ko-KR" sz="700" spc="-40" dirty="0" err="1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Sanchaung</a:t>
              </a:r>
              <a:r>
                <a:rPr lang="en-US" altLang="ko-KR" sz="700" spc="-4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Township, Yangon, Myanmar.</a:t>
              </a:r>
              <a:br>
                <a:rPr lang="en-US" altLang="ko-KR" sz="700" spc="-4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</a:br>
              <a:r>
                <a:rPr lang="en-US" altLang="ko-KR" sz="700" spc="-3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Tel: +95-1-7537-088  Fax: : +95-1-7537-088  E-mail: yangon@yulchon.com</a:t>
              </a:r>
            </a:p>
          </p:txBody>
        </p:sp>
        <p:sp>
          <p:nvSpPr>
            <p:cNvPr id="10" name="TextBox 9"/>
            <p:cNvSpPr txBox="1"/>
            <p:nvPr userDrawn="1"/>
          </p:nvSpPr>
          <p:spPr>
            <a:xfrm>
              <a:off x="5234362" y="5526152"/>
              <a:ext cx="4573221" cy="49829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914395" eaLnBrk="1" hangingPunct="1">
                <a:lnSpc>
                  <a:spcPct val="120000"/>
                </a:lnSpc>
                <a:defRPr/>
              </a:pPr>
              <a:r>
                <a:rPr lang="ko-KR" altLang="en-US" sz="799" b="1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러시아 </a:t>
              </a:r>
              <a:r>
                <a:rPr lang="en-US" altLang="ko-KR" sz="799" b="1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</a:t>
              </a:r>
              <a:r>
                <a:rPr lang="ko-KR" altLang="en-US" sz="799" b="1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모스크바 사무소</a:t>
              </a:r>
              <a:r>
                <a:rPr lang="en-US" altLang="ko-KR" sz="799" b="1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)  </a:t>
              </a:r>
              <a:br>
                <a:rPr lang="en-US" altLang="ko-KR" sz="799" b="1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</a:br>
              <a:r>
                <a:rPr lang="en-US" altLang="ko-KR" sz="70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12th Fl. White Gardens Business Center, 7 </a:t>
              </a:r>
              <a:r>
                <a:rPr lang="en-US" altLang="ko-KR" sz="700" dirty="0" err="1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Ulitsa</a:t>
              </a:r>
              <a:r>
                <a:rPr lang="en-US" altLang="ko-KR" sz="70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en-US" altLang="ko-KR" sz="700" dirty="0" err="1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Lesnaya</a:t>
              </a:r>
              <a:r>
                <a:rPr lang="en-US" altLang="ko-KR" sz="70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, Moscow, Russian Federation, 125047   </a:t>
              </a:r>
              <a:br>
                <a:rPr lang="en-US" altLang="ko-KR" sz="70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</a:br>
              <a:r>
                <a:rPr lang="en-US" altLang="ko-KR" sz="70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Tel: +7-495-510-5200 Fax: +7-495-510-5228 E-mail: moscow@yulchon.com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5234362" y="6053016"/>
              <a:ext cx="4573221" cy="49829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914395" eaLnBrk="1" hangingPunct="1">
                <a:lnSpc>
                  <a:spcPct val="120000"/>
                </a:lnSpc>
                <a:defRPr/>
              </a:pPr>
              <a:r>
                <a:rPr lang="ko-KR" altLang="en-US" sz="799" b="1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인도네시아 </a:t>
              </a:r>
              <a:r>
                <a:rPr lang="en-US" altLang="ko-KR" sz="799" b="1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</a:t>
              </a:r>
              <a:r>
                <a:rPr lang="ko-KR" altLang="en-US" sz="799" b="1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자카르타 사무소</a:t>
              </a:r>
              <a:r>
                <a:rPr lang="en-US" altLang="ko-KR" sz="700" b="1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)  </a:t>
              </a:r>
              <a:br>
                <a:rPr lang="en-US" altLang="ko-KR" sz="700" b="1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</a:br>
              <a:r>
                <a:rPr lang="en-US" altLang="ko-KR" sz="700" spc="-1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The Energy, 32nd Floor, SCBD Lot 11A, </a:t>
              </a:r>
              <a:r>
                <a:rPr lang="en-US" altLang="ko-KR" sz="700" spc="-10" dirty="0" err="1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Jalan</a:t>
              </a:r>
              <a:r>
                <a:rPr lang="en-US" altLang="ko-KR" sz="700" spc="-1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en-US" altLang="ko-KR" sz="700" spc="-10" dirty="0" err="1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Jenderal</a:t>
              </a:r>
              <a:r>
                <a:rPr lang="en-US" altLang="ko-KR" sz="700" spc="-1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en-US" altLang="ko-KR" sz="700" spc="-10" dirty="0" err="1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Sudirman</a:t>
              </a:r>
              <a:r>
                <a:rPr lang="en-US" altLang="ko-KR" sz="700" spc="-1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, </a:t>
              </a:r>
              <a:r>
                <a:rPr lang="en-US" altLang="ko-KR" sz="700" spc="-10" dirty="0" err="1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Kav</a:t>
              </a:r>
              <a:r>
                <a:rPr lang="en-US" altLang="ko-KR" sz="700" spc="-1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. 52-53, Jakarta 12190, Indonesia </a:t>
              </a:r>
              <a:br>
                <a:rPr lang="en-US" altLang="ko-KR" sz="700" spc="-1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</a:br>
              <a:r>
                <a:rPr lang="en-US" altLang="ko-KR" sz="700" spc="-1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Tel : +62-21-2978-3888 Fax : +62-21-2978-3800 jakarta@yulchon.com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17159691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개체 틀 9"/>
          <p:cNvSpPr>
            <a:spLocks noGrp="1"/>
          </p:cNvSpPr>
          <p:nvPr>
            <p:ph type="title"/>
          </p:nvPr>
        </p:nvSpPr>
        <p:spPr>
          <a:xfrm>
            <a:off x="570483" y="192094"/>
            <a:ext cx="9063037" cy="714375"/>
          </a:xfrm>
          <a:prstGeom prst="rect">
            <a:avLst/>
          </a:prstGeom>
        </p:spPr>
        <p:txBody>
          <a:bodyPr rtlCol="0" anchor="b">
            <a:normAutofit/>
          </a:bodyPr>
          <a:lstStyle>
            <a:lvl1pPr>
              <a:defRPr sz="3400">
                <a:latin typeface="Arial" pitchFamily="34" charset="0"/>
                <a:cs typeface="Arial" pitchFamily="34" charset="0"/>
              </a:defRPr>
            </a:lvl1pPr>
          </a:lstStyle>
          <a:p>
            <a:endParaRPr lang="ko-KR" altLang="en-US" dirty="0"/>
          </a:p>
        </p:txBody>
      </p:sp>
      <p:sp>
        <p:nvSpPr>
          <p:cNvPr id="3" name="슬라이드 번호 개체 틀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C4FE15EF-8BBF-4D58-A959-929AFD154A0E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884885001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DC934-65D2-41CD-8D52-D56A71329B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9464619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9"/>
          <p:cNvSpPr>
            <a:spLocks noGrp="1"/>
          </p:cNvSpPr>
          <p:nvPr>
            <p:ph type="title"/>
          </p:nvPr>
        </p:nvSpPr>
        <p:spPr bwMode="auto">
          <a:xfrm>
            <a:off x="498740" y="173043"/>
            <a:ext cx="9063302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400"/>
            </a:lvl1pPr>
          </a:lstStyle>
          <a:p>
            <a:pPr lvl="0"/>
            <a:endParaRPr lang="ko-KR" altLang="en-US" dirty="0"/>
          </a:p>
        </p:txBody>
      </p:sp>
      <p:sp>
        <p:nvSpPr>
          <p:cNvPr id="3" name="슬라이드 번호 개체 틀 3"/>
          <p:cNvSpPr>
            <a:spLocks noGrp="1"/>
          </p:cNvSpPr>
          <p:nvPr>
            <p:ph type="sldNum" sz="quarter" idx="10"/>
          </p:nvPr>
        </p:nvSpPr>
        <p:spPr>
          <a:xfrm>
            <a:off x="7099300" y="6448251"/>
            <a:ext cx="2311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C6865D-077C-4E2C-9604-6223699F06B2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5566989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제목 슬라이드_2">
    <p:bg>
      <p:bgPr>
        <a:solidFill>
          <a:srgbClr val="0136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2"/>
          <p:cNvSpPr txBox="1">
            <a:spLocks noChangeArrowheads="1"/>
          </p:cNvSpPr>
          <p:nvPr userDrawn="1"/>
        </p:nvSpPr>
        <p:spPr bwMode="auto">
          <a:xfrm>
            <a:off x="207963" y="6446838"/>
            <a:ext cx="3200400" cy="22225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7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Copyright 2021 Yulchon LLC. </a:t>
            </a:r>
          </a:p>
        </p:txBody>
      </p:sp>
      <p:cxnSp>
        <p:nvCxnSpPr>
          <p:cNvPr id="6" name="직선 연결선 5"/>
          <p:cNvCxnSpPr/>
          <p:nvPr userDrawn="1"/>
        </p:nvCxnSpPr>
        <p:spPr>
          <a:xfrm>
            <a:off x="287338" y="354013"/>
            <a:ext cx="9359900" cy="0"/>
          </a:xfrm>
          <a:prstGeom prst="lin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7" name="직선 연결선 6"/>
          <p:cNvCxnSpPr/>
          <p:nvPr userDrawn="1"/>
        </p:nvCxnSpPr>
        <p:spPr>
          <a:xfrm>
            <a:off x="287338" y="2492375"/>
            <a:ext cx="1692275" cy="0"/>
          </a:xfrm>
          <a:prstGeom prst="line">
            <a:avLst/>
          </a:prstGeom>
          <a:noFill/>
          <a:ln w="12700">
            <a:solidFill>
              <a:srgbClr val="8B6E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24950" y="6445250"/>
            <a:ext cx="493713" cy="22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직사각형 8"/>
          <p:cNvSpPr/>
          <p:nvPr userDrawn="1"/>
        </p:nvSpPr>
        <p:spPr>
          <a:xfrm>
            <a:off x="254982" y="3001109"/>
            <a:ext cx="1596912" cy="346249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marL="236536" indent="-236536" defTabSz="914395" fontAlgn="auto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/>
            </a:pPr>
            <a:r>
              <a:rPr lang="ko-KR" altLang="en-US" sz="1500" spc="-90" dirty="0">
                <a:solidFill>
                  <a:schemeClr val="bg1"/>
                </a:solidFill>
                <a:latin typeface="Arial" charset="0"/>
                <a:ea typeface="Tahoma" pitchFamily="34" charset="0"/>
                <a:cs typeface="Arial" charset="0"/>
              </a:rPr>
              <a:t>법무법인</a:t>
            </a:r>
            <a:r>
              <a:rPr lang="en-US" altLang="ko-KR" sz="1500" spc="-90" dirty="0">
                <a:solidFill>
                  <a:schemeClr val="bg1"/>
                </a:solidFill>
                <a:latin typeface="Arial" charset="0"/>
                <a:ea typeface="Tahoma" pitchFamily="34" charset="0"/>
                <a:cs typeface="Arial" charset="0"/>
              </a:rPr>
              <a:t>(</a:t>
            </a:r>
            <a:r>
              <a:rPr lang="ko-KR" altLang="en-US" sz="1500" spc="-90" dirty="0">
                <a:solidFill>
                  <a:schemeClr val="bg1"/>
                </a:solidFill>
                <a:latin typeface="Arial" charset="0"/>
                <a:ea typeface="Tahoma" pitchFamily="34" charset="0"/>
                <a:cs typeface="Arial" charset="0"/>
              </a:rPr>
              <a:t>유</a:t>
            </a:r>
            <a:r>
              <a:rPr lang="en-US" altLang="ko-KR" sz="1500" spc="-90" dirty="0">
                <a:solidFill>
                  <a:schemeClr val="bg1"/>
                </a:solidFill>
                <a:latin typeface="Arial" charset="0"/>
                <a:ea typeface="Tahoma" pitchFamily="34" charset="0"/>
                <a:cs typeface="Arial" charset="0"/>
              </a:rPr>
              <a:t>) </a:t>
            </a:r>
            <a:r>
              <a:rPr lang="ko-KR" altLang="en-US" sz="1500" spc="-90" dirty="0">
                <a:solidFill>
                  <a:schemeClr val="bg1"/>
                </a:solidFill>
                <a:latin typeface="Arial" charset="0"/>
                <a:ea typeface="Tahoma" pitchFamily="34" charset="0"/>
                <a:cs typeface="Arial" charset="0"/>
              </a:rPr>
              <a:t>율촌</a:t>
            </a:r>
          </a:p>
        </p:txBody>
      </p:sp>
      <p:sp>
        <p:nvSpPr>
          <p:cNvPr id="11" name="텍스트 개체 틀 14"/>
          <p:cNvSpPr>
            <a:spLocks noGrp="1"/>
          </p:cNvSpPr>
          <p:nvPr>
            <p:ph type="body" sz="quarter" idx="10"/>
          </p:nvPr>
        </p:nvSpPr>
        <p:spPr>
          <a:xfrm>
            <a:off x="253291" y="510596"/>
            <a:ext cx="9397019" cy="1451067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395" rtl="0" eaLnBrk="1" fontAlgn="auto" latinLnBrk="0" hangingPunct="1">
              <a:lnSpc>
                <a:spcPct val="10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ko-KR" altLang="en-US" sz="4000" b="1" kern="1200" spc="-1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lvl="0"/>
            <a:endParaRPr lang="ko-KR" altLang="en-US" dirty="0"/>
          </a:p>
        </p:txBody>
      </p:sp>
      <p:sp>
        <p:nvSpPr>
          <p:cNvPr id="12" name="텍스트 개체 틀 16"/>
          <p:cNvSpPr>
            <a:spLocks noGrp="1"/>
          </p:cNvSpPr>
          <p:nvPr>
            <p:ph type="body" sz="quarter" idx="11"/>
          </p:nvPr>
        </p:nvSpPr>
        <p:spPr>
          <a:xfrm>
            <a:off x="254981" y="2636080"/>
            <a:ext cx="2610460" cy="349398"/>
          </a:xfrm>
          <a:prstGeom prst="rect">
            <a:avLst/>
          </a:prstGeom>
        </p:spPr>
        <p:txBody>
          <a:bodyPr>
            <a:norm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0" indent="0" algn="l" defTabSz="914395" rtl="0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  <a:defRPr kumimoji="0" lang="en-US" altLang="ko-KR" sz="1500" b="1" kern="1200" spc="-50" baseline="0" dirty="0">
                <a:solidFill>
                  <a:schemeClr val="bg1"/>
                </a:solidFill>
                <a:latin typeface="Arial" charset="0"/>
                <a:ea typeface="Tahoma" pitchFamily="34" charset="0"/>
                <a:cs typeface="Arial" charset="0"/>
              </a:defRPr>
            </a:lvl1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16" name="텍스트 개체 틀 16"/>
          <p:cNvSpPr>
            <a:spLocks noGrp="1"/>
          </p:cNvSpPr>
          <p:nvPr>
            <p:ph type="body" sz="quarter" idx="12"/>
          </p:nvPr>
        </p:nvSpPr>
        <p:spPr>
          <a:xfrm>
            <a:off x="254981" y="3292573"/>
            <a:ext cx="2610460" cy="349398"/>
          </a:xfrm>
          <a:prstGeom prst="rect">
            <a:avLst/>
          </a:prstGeom>
        </p:spPr>
        <p:txBody>
          <a:bodyPr>
            <a:norm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0" indent="0" algn="l" defTabSz="914395" rtl="0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  <a:defRPr kumimoji="0" lang="en-US" altLang="ko-KR" sz="1500" b="0" kern="1200" spc="-50" baseline="0" dirty="0">
                <a:solidFill>
                  <a:schemeClr val="bg1"/>
                </a:solidFill>
                <a:latin typeface="Calibri" panose="020F0502020204030204" pitchFamily="34" charset="0"/>
                <a:ea typeface="맑은 고딕" panose="020B0503020000020004" pitchFamily="50" charset="-127"/>
                <a:cs typeface="Arial" charset="0"/>
              </a:defRPr>
            </a:lvl1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</p:spTree>
    <p:extLst>
      <p:ext uri="{BB962C8B-B14F-4D97-AF65-F5344CB8AC3E}">
        <p14:creationId xmlns:p14="http://schemas.microsoft.com/office/powerpoint/2010/main" xmlns="" val="12152542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제목 슬라이드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 userDrawn="1"/>
        </p:nvSpPr>
        <p:spPr>
          <a:xfrm>
            <a:off x="254982" y="3001109"/>
            <a:ext cx="1601721" cy="346249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marL="236536" indent="-236536" defTabSz="914395" fontAlgn="auto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/>
            </a:pPr>
            <a:r>
              <a:rPr lang="ko-KR" altLang="en-US" sz="1500" spc="-90" dirty="0">
                <a:solidFill>
                  <a:srgbClr val="013668"/>
                </a:solidFill>
                <a:latin typeface="+mn-lt"/>
                <a:ea typeface="Tahoma" pitchFamily="34" charset="0"/>
                <a:cs typeface="Arial" charset="0"/>
              </a:rPr>
              <a:t>법무법인</a:t>
            </a:r>
            <a:r>
              <a:rPr lang="en-US" altLang="ko-KR" sz="1500" spc="-90" dirty="0">
                <a:solidFill>
                  <a:srgbClr val="013668"/>
                </a:solidFill>
                <a:latin typeface="+mn-lt"/>
                <a:ea typeface="Tahoma" pitchFamily="34" charset="0"/>
                <a:cs typeface="Arial" charset="0"/>
              </a:rPr>
              <a:t>(</a:t>
            </a:r>
            <a:r>
              <a:rPr lang="ko-KR" altLang="en-US" sz="1500" spc="-90" dirty="0">
                <a:solidFill>
                  <a:srgbClr val="013668"/>
                </a:solidFill>
                <a:latin typeface="+mn-lt"/>
                <a:ea typeface="Tahoma" pitchFamily="34" charset="0"/>
                <a:cs typeface="Arial" charset="0"/>
              </a:rPr>
              <a:t>유</a:t>
            </a:r>
            <a:r>
              <a:rPr lang="en-US" altLang="ko-KR" sz="1500" spc="-90" dirty="0">
                <a:solidFill>
                  <a:srgbClr val="013668"/>
                </a:solidFill>
                <a:latin typeface="+mn-lt"/>
                <a:ea typeface="Tahoma" pitchFamily="34" charset="0"/>
                <a:cs typeface="Arial" charset="0"/>
              </a:rPr>
              <a:t>) </a:t>
            </a:r>
            <a:r>
              <a:rPr lang="ko-KR" altLang="en-US" sz="1500" spc="-90" dirty="0">
                <a:solidFill>
                  <a:srgbClr val="013668"/>
                </a:solidFill>
                <a:latin typeface="+mn-lt"/>
                <a:ea typeface="Tahoma" pitchFamily="34" charset="0"/>
                <a:cs typeface="Arial" charset="0"/>
              </a:rPr>
              <a:t>율촌</a:t>
            </a:r>
          </a:p>
        </p:txBody>
      </p:sp>
      <p:cxnSp>
        <p:nvCxnSpPr>
          <p:cNvPr id="7" name="직선 연결선 6"/>
          <p:cNvCxnSpPr/>
          <p:nvPr userDrawn="1"/>
        </p:nvCxnSpPr>
        <p:spPr>
          <a:xfrm>
            <a:off x="287338" y="354013"/>
            <a:ext cx="7272337" cy="0"/>
          </a:xfrm>
          <a:prstGeom prst="line">
            <a:avLst/>
          </a:prstGeom>
          <a:noFill/>
          <a:ln w="25400">
            <a:solidFill>
              <a:srgbClr val="0136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8" name="직선 연결선 7"/>
          <p:cNvCxnSpPr/>
          <p:nvPr userDrawn="1"/>
        </p:nvCxnSpPr>
        <p:spPr>
          <a:xfrm>
            <a:off x="7831138" y="354013"/>
            <a:ext cx="1833562" cy="0"/>
          </a:xfrm>
          <a:prstGeom prst="line">
            <a:avLst/>
          </a:prstGeom>
          <a:noFill/>
          <a:ln w="15875">
            <a:solidFill>
              <a:srgbClr val="39A1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9" name="직선 연결선 8"/>
          <p:cNvCxnSpPr/>
          <p:nvPr userDrawn="1"/>
        </p:nvCxnSpPr>
        <p:spPr>
          <a:xfrm>
            <a:off x="287338" y="2492375"/>
            <a:ext cx="1692275" cy="0"/>
          </a:xfrm>
          <a:prstGeom prst="line">
            <a:avLst/>
          </a:prstGeom>
          <a:noFill/>
          <a:ln w="12700">
            <a:solidFill>
              <a:srgbClr val="8B6E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10" name="Picture 6" descr="D:\율촌\율촌로고정리\국문\율촌(유)\블루\국문ci_(유) [변환됨]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24950" y="6445250"/>
            <a:ext cx="492125" cy="22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2"/>
          <p:cNvSpPr txBox="1">
            <a:spLocks noChangeArrowheads="1"/>
          </p:cNvSpPr>
          <p:nvPr userDrawn="1"/>
        </p:nvSpPr>
        <p:spPr bwMode="auto">
          <a:xfrm>
            <a:off x="207963" y="6446838"/>
            <a:ext cx="3200400" cy="22225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7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Copyright 2021 Yulchon LLC. </a:t>
            </a:r>
          </a:p>
        </p:txBody>
      </p:sp>
      <p:sp>
        <p:nvSpPr>
          <p:cNvPr id="16" name="텍스트 개체 틀 14"/>
          <p:cNvSpPr>
            <a:spLocks noGrp="1"/>
          </p:cNvSpPr>
          <p:nvPr>
            <p:ph type="body" sz="quarter" idx="10"/>
          </p:nvPr>
        </p:nvSpPr>
        <p:spPr>
          <a:xfrm>
            <a:off x="253291" y="510596"/>
            <a:ext cx="7312002" cy="1451067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395" rtl="0" eaLnBrk="1" fontAlgn="auto" latinLnBrk="0" hangingPunct="1">
              <a:lnSpc>
                <a:spcPct val="10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ko-KR" altLang="en-US" sz="4000" b="1" kern="1200" spc="-100">
                <a:solidFill>
                  <a:srgbClr val="013668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lvl="0"/>
            <a:endParaRPr lang="ko-KR" altLang="en-US" dirty="0"/>
          </a:p>
        </p:txBody>
      </p:sp>
      <p:sp>
        <p:nvSpPr>
          <p:cNvPr id="17" name="텍스트 개체 틀 16"/>
          <p:cNvSpPr>
            <a:spLocks noGrp="1"/>
          </p:cNvSpPr>
          <p:nvPr>
            <p:ph type="body" sz="quarter" idx="11"/>
          </p:nvPr>
        </p:nvSpPr>
        <p:spPr>
          <a:xfrm>
            <a:off x="254981" y="2636080"/>
            <a:ext cx="2610460" cy="349398"/>
          </a:xfrm>
          <a:prstGeom prst="rect">
            <a:avLst/>
          </a:prstGeom>
        </p:spPr>
        <p:txBody>
          <a:bodyPr>
            <a:norm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236536" indent="-236536" algn="l" defTabSz="914395" rtl="0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  <a:defRPr kumimoji="0" lang="ko-KR" altLang="en-US" sz="1500" kern="1200" spc="-50" baseline="0" dirty="0" smtClean="0">
                <a:solidFill>
                  <a:srgbClr val="013668"/>
                </a:solidFill>
                <a:latin typeface="Arial" charset="0"/>
                <a:ea typeface="Tahoma" pitchFamily="34" charset="0"/>
                <a:cs typeface="Arial" charset="0"/>
              </a:defRPr>
            </a:lvl1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19" name="텍스트 개체 틀 16"/>
          <p:cNvSpPr>
            <a:spLocks noGrp="1"/>
          </p:cNvSpPr>
          <p:nvPr>
            <p:ph type="body" sz="quarter" idx="13"/>
          </p:nvPr>
        </p:nvSpPr>
        <p:spPr>
          <a:xfrm>
            <a:off x="7831055" y="510595"/>
            <a:ext cx="1805314" cy="1435437"/>
          </a:xfrm>
          <a:prstGeom prst="rect">
            <a:avLst/>
          </a:prstGeom>
        </p:spPr>
        <p:txBody>
          <a:bodyPr>
            <a:normAutofit/>
          </a:bodyPr>
          <a:lstStyle>
            <a:lvl1pPr marL="236536" indent="-236536" algn="ctr" defTabSz="914395" rtl="0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  <a:defRPr kumimoji="0" lang="ko-KR" altLang="en-US" sz="1400" kern="1200" dirty="0" smtClean="0">
                <a:solidFill>
                  <a:srgbClr val="8B6E4A"/>
                </a:solidFill>
                <a:latin typeface="Arial" charset="0"/>
                <a:ea typeface="Tahoma" pitchFamily="34" charset="0"/>
                <a:cs typeface="Arial" charset="0"/>
              </a:defRPr>
            </a:lvl1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11" name="텍스트 개체 틀 16"/>
          <p:cNvSpPr>
            <a:spLocks noGrp="1"/>
          </p:cNvSpPr>
          <p:nvPr>
            <p:ph type="body" sz="quarter" idx="12"/>
          </p:nvPr>
        </p:nvSpPr>
        <p:spPr>
          <a:xfrm>
            <a:off x="254981" y="3292573"/>
            <a:ext cx="2610460" cy="349398"/>
          </a:xfrm>
          <a:prstGeom prst="rect">
            <a:avLst/>
          </a:prstGeom>
        </p:spPr>
        <p:txBody>
          <a:bodyPr>
            <a:norm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0" indent="0" algn="l" defTabSz="914395" rtl="0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  <a:defRPr kumimoji="0" lang="en-US" altLang="ko-KR" sz="1500" b="0" kern="1200" spc="-50" baseline="0" dirty="0">
                <a:solidFill>
                  <a:srgbClr val="013668"/>
                </a:solidFill>
                <a:latin typeface="Calibri" panose="020F0502020204030204" pitchFamily="34" charset="0"/>
                <a:ea typeface="맑은 고딕" panose="020B0503020000020004" pitchFamily="50" charset="-127"/>
                <a:cs typeface="Arial" charset="0"/>
              </a:defRPr>
            </a:lvl1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</p:spTree>
    <p:extLst>
      <p:ext uri="{BB962C8B-B14F-4D97-AF65-F5344CB8AC3E}">
        <p14:creationId xmlns:p14="http://schemas.microsoft.com/office/powerpoint/2010/main" xmlns="" val="35320944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제목 슬라이드_4">
    <p:bg>
      <p:bgPr>
        <a:solidFill>
          <a:srgbClr val="0136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직선 연결선 5"/>
          <p:cNvCxnSpPr/>
          <p:nvPr userDrawn="1"/>
        </p:nvCxnSpPr>
        <p:spPr>
          <a:xfrm>
            <a:off x="287338" y="354013"/>
            <a:ext cx="7272337" cy="0"/>
          </a:xfrm>
          <a:prstGeom prst="lin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7" name="직선 연결선 6"/>
          <p:cNvCxnSpPr/>
          <p:nvPr userDrawn="1"/>
        </p:nvCxnSpPr>
        <p:spPr>
          <a:xfrm>
            <a:off x="7831138" y="354013"/>
            <a:ext cx="1833562" cy="0"/>
          </a:xfrm>
          <a:prstGeom prst="line">
            <a:avLst/>
          </a:prstGeom>
          <a:noFill/>
          <a:ln w="15875">
            <a:solidFill>
              <a:srgbClr val="8B6E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8" name="직선 연결선 7"/>
          <p:cNvCxnSpPr/>
          <p:nvPr userDrawn="1"/>
        </p:nvCxnSpPr>
        <p:spPr>
          <a:xfrm>
            <a:off x="287338" y="2492375"/>
            <a:ext cx="1692275" cy="0"/>
          </a:xfrm>
          <a:prstGeom prst="line">
            <a:avLst/>
          </a:prstGeom>
          <a:noFill/>
          <a:ln w="12700">
            <a:solidFill>
              <a:srgbClr val="8B6E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9" name="TextBox 12"/>
          <p:cNvSpPr txBox="1">
            <a:spLocks noChangeArrowheads="1"/>
          </p:cNvSpPr>
          <p:nvPr userDrawn="1"/>
        </p:nvSpPr>
        <p:spPr bwMode="auto">
          <a:xfrm>
            <a:off x="207963" y="6446838"/>
            <a:ext cx="3200400" cy="22225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7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Copyright 2021 Yulchon LLC. 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24950" y="6445250"/>
            <a:ext cx="493713" cy="22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직사각형 10"/>
          <p:cNvSpPr/>
          <p:nvPr userDrawn="1"/>
        </p:nvSpPr>
        <p:spPr>
          <a:xfrm>
            <a:off x="254982" y="3001109"/>
            <a:ext cx="1596912" cy="346249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marL="236536" indent="-236536" defTabSz="914395" fontAlgn="auto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/>
            </a:pPr>
            <a:r>
              <a:rPr lang="ko-KR" altLang="en-US" sz="1500" spc="-90" dirty="0">
                <a:solidFill>
                  <a:schemeClr val="bg1"/>
                </a:solidFill>
                <a:latin typeface="Arial" charset="0"/>
                <a:ea typeface="Tahoma" pitchFamily="34" charset="0"/>
                <a:cs typeface="Arial" charset="0"/>
              </a:rPr>
              <a:t>법무법인</a:t>
            </a:r>
            <a:r>
              <a:rPr lang="en-US" altLang="ko-KR" sz="1500" spc="-90" dirty="0">
                <a:solidFill>
                  <a:schemeClr val="bg1"/>
                </a:solidFill>
                <a:latin typeface="Arial" charset="0"/>
                <a:ea typeface="Tahoma" pitchFamily="34" charset="0"/>
                <a:cs typeface="Arial" charset="0"/>
              </a:rPr>
              <a:t>(</a:t>
            </a:r>
            <a:r>
              <a:rPr lang="ko-KR" altLang="en-US" sz="1500" spc="-90" dirty="0">
                <a:solidFill>
                  <a:schemeClr val="bg1"/>
                </a:solidFill>
                <a:latin typeface="Arial" charset="0"/>
                <a:ea typeface="Tahoma" pitchFamily="34" charset="0"/>
                <a:cs typeface="Arial" charset="0"/>
              </a:rPr>
              <a:t>유</a:t>
            </a:r>
            <a:r>
              <a:rPr lang="en-US" altLang="ko-KR" sz="1500" spc="-90" dirty="0">
                <a:solidFill>
                  <a:schemeClr val="bg1"/>
                </a:solidFill>
                <a:latin typeface="Arial" charset="0"/>
                <a:ea typeface="Tahoma" pitchFamily="34" charset="0"/>
                <a:cs typeface="Arial" charset="0"/>
              </a:rPr>
              <a:t>) </a:t>
            </a:r>
            <a:r>
              <a:rPr lang="ko-KR" altLang="en-US" sz="1500" spc="-90" dirty="0">
                <a:solidFill>
                  <a:schemeClr val="bg1"/>
                </a:solidFill>
                <a:latin typeface="Arial" charset="0"/>
                <a:ea typeface="Tahoma" pitchFamily="34" charset="0"/>
                <a:cs typeface="Arial" charset="0"/>
              </a:rPr>
              <a:t>율촌</a:t>
            </a:r>
          </a:p>
        </p:txBody>
      </p:sp>
      <p:sp>
        <p:nvSpPr>
          <p:cNvPr id="16" name="텍스트 개체 틀 14"/>
          <p:cNvSpPr>
            <a:spLocks noGrp="1"/>
          </p:cNvSpPr>
          <p:nvPr>
            <p:ph type="body" sz="quarter" idx="10"/>
          </p:nvPr>
        </p:nvSpPr>
        <p:spPr>
          <a:xfrm>
            <a:off x="253291" y="510596"/>
            <a:ext cx="7312002" cy="1451067"/>
          </a:xfrm>
          <a:prstGeom prst="rect">
            <a:avLst/>
          </a:prstGeom>
        </p:spPr>
        <p:txBody>
          <a:bodyPr>
            <a:no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0" marR="0" indent="0" algn="l" defTabSz="914395" rtl="0" eaLnBrk="1" fontAlgn="auto" latinLnBrk="0" hangingPunct="1">
              <a:lnSpc>
                <a:spcPct val="10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ko-KR" altLang="en-US" sz="4000" b="1" kern="100" spc="-149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lvl="0"/>
            <a:endParaRPr lang="ko-KR" altLang="en-US" dirty="0"/>
          </a:p>
        </p:txBody>
      </p:sp>
      <p:sp>
        <p:nvSpPr>
          <p:cNvPr id="17" name="텍스트 개체 틀 16"/>
          <p:cNvSpPr>
            <a:spLocks noGrp="1"/>
          </p:cNvSpPr>
          <p:nvPr>
            <p:ph type="body" sz="quarter" idx="11"/>
          </p:nvPr>
        </p:nvSpPr>
        <p:spPr>
          <a:xfrm>
            <a:off x="254981" y="2636080"/>
            <a:ext cx="2610460" cy="349398"/>
          </a:xfrm>
          <a:prstGeom prst="rect">
            <a:avLst/>
          </a:prstGeom>
        </p:spPr>
        <p:txBody>
          <a:bodyPr>
            <a:norm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236536" indent="-236536" algn="l" defTabSz="914395" rtl="0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  <a:defRPr kumimoji="0" lang="ko-KR" altLang="en-US" sz="1500" kern="1200" spc="-50" baseline="0" dirty="0" smtClean="0">
                <a:solidFill>
                  <a:schemeClr val="bg1"/>
                </a:solidFill>
                <a:latin typeface="Arial" charset="0"/>
                <a:ea typeface="Tahoma" pitchFamily="34" charset="0"/>
                <a:cs typeface="Arial" charset="0"/>
              </a:defRPr>
            </a:lvl1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19" name="텍스트 개체 틀 16"/>
          <p:cNvSpPr>
            <a:spLocks noGrp="1"/>
          </p:cNvSpPr>
          <p:nvPr>
            <p:ph type="body" sz="quarter" idx="13"/>
          </p:nvPr>
        </p:nvSpPr>
        <p:spPr>
          <a:xfrm>
            <a:off x="7831055" y="510595"/>
            <a:ext cx="1805314" cy="1435437"/>
          </a:xfrm>
          <a:prstGeom prst="rect">
            <a:avLst/>
          </a:prstGeom>
        </p:spPr>
        <p:txBody>
          <a:bodyPr>
            <a:normAutofit/>
          </a:bodyPr>
          <a:lstStyle>
            <a:lvl1pPr marL="236536" indent="-236536" algn="ctr" defTabSz="914395" rtl="0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  <a:defRPr kumimoji="0" lang="ko-KR" altLang="en-US" sz="1400" kern="1200" dirty="0" smtClean="0">
                <a:solidFill>
                  <a:srgbClr val="8B6E4A"/>
                </a:solidFill>
                <a:latin typeface="Arial" charset="0"/>
                <a:ea typeface="Tahoma" pitchFamily="34" charset="0"/>
                <a:cs typeface="Arial" charset="0"/>
              </a:defRPr>
            </a:lvl1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18" name="텍스트 개체 틀 16"/>
          <p:cNvSpPr>
            <a:spLocks noGrp="1"/>
          </p:cNvSpPr>
          <p:nvPr>
            <p:ph type="body" sz="quarter" idx="12"/>
          </p:nvPr>
        </p:nvSpPr>
        <p:spPr>
          <a:xfrm>
            <a:off x="254981" y="3292573"/>
            <a:ext cx="2610460" cy="349398"/>
          </a:xfrm>
          <a:prstGeom prst="rect">
            <a:avLst/>
          </a:prstGeom>
        </p:spPr>
        <p:txBody>
          <a:bodyPr>
            <a:norm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236536" indent="-236536" algn="l" defTabSz="914395" rtl="0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  <a:defRPr kumimoji="0" lang="ko-KR" altLang="en-US" sz="1500" b="0" kern="1200" spc="-50" baseline="0" dirty="0" smtClean="0">
                <a:solidFill>
                  <a:schemeClr val="bg1"/>
                </a:solidFill>
                <a:latin typeface="Calibri" panose="020F0502020204030204" pitchFamily="34" charset="0"/>
                <a:ea typeface="맑은 고딕" panose="020B0503020000020004" pitchFamily="50" charset="-127"/>
                <a:cs typeface="Arial" charset="0"/>
              </a:defRPr>
            </a:lvl1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</p:spTree>
    <p:extLst>
      <p:ext uri="{BB962C8B-B14F-4D97-AF65-F5344CB8AC3E}">
        <p14:creationId xmlns:p14="http://schemas.microsoft.com/office/powerpoint/2010/main" xmlns="" val="511146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제목 슬라이드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D:\율촌\율촌로고정리\국문\율촌(유)\블루\국문ci_(유) [변환됨]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24950" y="6445250"/>
            <a:ext cx="492125" cy="22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12"/>
          <p:cNvSpPr txBox="1">
            <a:spLocks noChangeArrowheads="1"/>
          </p:cNvSpPr>
          <p:nvPr userDrawn="1"/>
        </p:nvSpPr>
        <p:spPr bwMode="auto">
          <a:xfrm>
            <a:off x="207963" y="6446838"/>
            <a:ext cx="3200400" cy="22225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7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Copyright 2021 Yulchon LLC. </a:t>
            </a:r>
          </a:p>
        </p:txBody>
      </p:sp>
      <p:cxnSp>
        <p:nvCxnSpPr>
          <p:cNvPr id="7" name="직선 연결선 6"/>
          <p:cNvCxnSpPr/>
          <p:nvPr userDrawn="1"/>
        </p:nvCxnSpPr>
        <p:spPr>
          <a:xfrm>
            <a:off x="287338" y="354013"/>
            <a:ext cx="9359900" cy="0"/>
          </a:xfrm>
          <a:prstGeom prst="line">
            <a:avLst/>
          </a:prstGeom>
          <a:noFill/>
          <a:ln w="28575">
            <a:solidFill>
              <a:srgbClr val="0136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8" name="직선 연결선 7"/>
          <p:cNvCxnSpPr/>
          <p:nvPr userDrawn="1"/>
        </p:nvCxnSpPr>
        <p:spPr>
          <a:xfrm>
            <a:off x="287338" y="5243513"/>
            <a:ext cx="1692275" cy="0"/>
          </a:xfrm>
          <a:prstGeom prst="line">
            <a:avLst/>
          </a:prstGeom>
          <a:noFill/>
          <a:ln w="12700">
            <a:solidFill>
              <a:srgbClr val="8B6E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9" name="직사각형 8"/>
          <p:cNvSpPr/>
          <p:nvPr userDrawn="1"/>
        </p:nvSpPr>
        <p:spPr>
          <a:xfrm>
            <a:off x="254982" y="5752124"/>
            <a:ext cx="1596912" cy="346249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marL="236536" indent="-236536" defTabSz="914395" fontAlgn="auto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/>
            </a:pPr>
            <a:r>
              <a:rPr lang="ko-KR" altLang="en-US" sz="1500" spc="-90" dirty="0">
                <a:solidFill>
                  <a:srgbClr val="013668"/>
                </a:solidFill>
                <a:latin typeface="Arial" charset="0"/>
                <a:ea typeface="Tahoma" pitchFamily="34" charset="0"/>
                <a:cs typeface="Arial" charset="0"/>
              </a:rPr>
              <a:t>법무법인</a:t>
            </a:r>
            <a:r>
              <a:rPr lang="en-US" altLang="ko-KR" sz="1500" spc="-90" dirty="0">
                <a:solidFill>
                  <a:srgbClr val="013668"/>
                </a:solidFill>
                <a:latin typeface="Arial" charset="0"/>
                <a:ea typeface="Tahoma" pitchFamily="34" charset="0"/>
                <a:cs typeface="Arial" charset="0"/>
              </a:rPr>
              <a:t>(</a:t>
            </a:r>
            <a:r>
              <a:rPr lang="ko-KR" altLang="en-US" sz="1500" spc="-90" dirty="0">
                <a:solidFill>
                  <a:srgbClr val="013668"/>
                </a:solidFill>
                <a:latin typeface="Arial" charset="0"/>
                <a:ea typeface="Tahoma" pitchFamily="34" charset="0"/>
                <a:cs typeface="Arial" charset="0"/>
              </a:rPr>
              <a:t>유</a:t>
            </a:r>
            <a:r>
              <a:rPr lang="en-US" altLang="ko-KR" sz="1500" spc="-90" dirty="0">
                <a:solidFill>
                  <a:srgbClr val="013668"/>
                </a:solidFill>
                <a:latin typeface="Arial" charset="0"/>
                <a:ea typeface="Tahoma" pitchFamily="34" charset="0"/>
                <a:cs typeface="Arial" charset="0"/>
              </a:rPr>
              <a:t>) </a:t>
            </a:r>
            <a:r>
              <a:rPr lang="ko-KR" altLang="en-US" sz="1500" spc="-90" dirty="0">
                <a:solidFill>
                  <a:srgbClr val="013668"/>
                </a:solidFill>
                <a:latin typeface="Arial" charset="0"/>
                <a:ea typeface="Tahoma" pitchFamily="34" charset="0"/>
                <a:cs typeface="Arial" charset="0"/>
              </a:rPr>
              <a:t>율촌</a:t>
            </a:r>
          </a:p>
        </p:txBody>
      </p:sp>
      <p:sp>
        <p:nvSpPr>
          <p:cNvPr id="15" name="텍스트 개체 틀 14"/>
          <p:cNvSpPr>
            <a:spLocks noGrp="1"/>
          </p:cNvSpPr>
          <p:nvPr>
            <p:ph type="body" sz="quarter" idx="10"/>
          </p:nvPr>
        </p:nvSpPr>
        <p:spPr>
          <a:xfrm>
            <a:off x="253291" y="1784504"/>
            <a:ext cx="9397019" cy="1451067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395" rtl="0" eaLnBrk="1" fontAlgn="auto" latinLnBrk="0" hangingPunct="1">
              <a:lnSpc>
                <a:spcPct val="10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ko-KR" altLang="en-US" sz="4000" b="1" kern="1200" spc="-100">
                <a:solidFill>
                  <a:srgbClr val="013668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lvl="0"/>
            <a:endParaRPr lang="ko-KR" altLang="en-US" dirty="0"/>
          </a:p>
        </p:txBody>
      </p:sp>
      <p:sp>
        <p:nvSpPr>
          <p:cNvPr id="17" name="텍스트 개체 틀 16"/>
          <p:cNvSpPr>
            <a:spLocks noGrp="1"/>
          </p:cNvSpPr>
          <p:nvPr>
            <p:ph type="body" sz="quarter" idx="11"/>
          </p:nvPr>
        </p:nvSpPr>
        <p:spPr>
          <a:xfrm>
            <a:off x="254981" y="5387095"/>
            <a:ext cx="2610460" cy="349398"/>
          </a:xfrm>
          <a:prstGeom prst="rect">
            <a:avLst/>
          </a:prstGeom>
        </p:spPr>
        <p:txBody>
          <a:bodyPr>
            <a:normAutofit/>
          </a:bodyPr>
          <a:lstStyle>
            <a:lvl1pPr marL="236536" indent="-236536" algn="l" defTabSz="914395" rtl="0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  <a:defRPr kumimoji="0" lang="ko-KR" altLang="en-US" sz="1500" kern="1200" dirty="0" smtClean="0">
                <a:solidFill>
                  <a:srgbClr val="013668"/>
                </a:solidFill>
                <a:latin typeface="Arial" charset="0"/>
                <a:ea typeface="Tahoma" pitchFamily="34" charset="0"/>
                <a:cs typeface="Arial" charset="0"/>
              </a:defRPr>
            </a:lvl1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12" name="텍스트 개체 틀 16"/>
          <p:cNvSpPr>
            <a:spLocks noGrp="1"/>
          </p:cNvSpPr>
          <p:nvPr>
            <p:ph type="body" sz="quarter" idx="12"/>
          </p:nvPr>
        </p:nvSpPr>
        <p:spPr>
          <a:xfrm>
            <a:off x="254981" y="6078366"/>
            <a:ext cx="2610460" cy="349398"/>
          </a:xfrm>
          <a:prstGeom prst="rect">
            <a:avLst/>
          </a:prstGeom>
        </p:spPr>
        <p:txBody>
          <a:bodyPr>
            <a:norm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0" indent="0" algn="l" defTabSz="914395" rtl="0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  <a:defRPr kumimoji="0" lang="en-US" altLang="ko-KR" sz="1500" b="0" kern="1200" spc="-50" baseline="0" dirty="0">
                <a:solidFill>
                  <a:srgbClr val="013668"/>
                </a:solidFill>
                <a:latin typeface="Calibri" panose="020F0502020204030204" pitchFamily="34" charset="0"/>
                <a:ea typeface="맑은 고딕" panose="020B0503020000020004" pitchFamily="50" charset="-127"/>
                <a:cs typeface="Arial" charset="0"/>
              </a:defRPr>
            </a:lvl1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</p:spTree>
    <p:extLst>
      <p:ext uri="{BB962C8B-B14F-4D97-AF65-F5344CB8AC3E}">
        <p14:creationId xmlns:p14="http://schemas.microsoft.com/office/powerpoint/2010/main" xmlns="" val="29029964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제목 슬라이드_1">
    <p:bg>
      <p:bgPr>
        <a:solidFill>
          <a:srgbClr val="0136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2"/>
          <p:cNvSpPr txBox="1">
            <a:spLocks noChangeArrowheads="1"/>
          </p:cNvSpPr>
          <p:nvPr userDrawn="1"/>
        </p:nvSpPr>
        <p:spPr bwMode="auto">
          <a:xfrm>
            <a:off x="207963" y="6446838"/>
            <a:ext cx="3200400" cy="22225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7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Copyright 2021 Yulchon LLC. </a:t>
            </a:r>
          </a:p>
        </p:txBody>
      </p:sp>
      <p:cxnSp>
        <p:nvCxnSpPr>
          <p:cNvPr id="6" name="직선 연결선 5"/>
          <p:cNvCxnSpPr/>
          <p:nvPr userDrawn="1"/>
        </p:nvCxnSpPr>
        <p:spPr>
          <a:xfrm>
            <a:off x="287338" y="354013"/>
            <a:ext cx="9359900" cy="0"/>
          </a:xfrm>
          <a:prstGeom prst="lin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7" name="직선 연결선 6"/>
          <p:cNvCxnSpPr/>
          <p:nvPr userDrawn="1"/>
        </p:nvCxnSpPr>
        <p:spPr>
          <a:xfrm>
            <a:off x="287338" y="5243513"/>
            <a:ext cx="1692275" cy="0"/>
          </a:xfrm>
          <a:prstGeom prst="line">
            <a:avLst/>
          </a:prstGeom>
          <a:noFill/>
          <a:ln w="12700">
            <a:solidFill>
              <a:srgbClr val="8B6E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8" name="직사각형 7"/>
          <p:cNvSpPr/>
          <p:nvPr userDrawn="1"/>
        </p:nvSpPr>
        <p:spPr>
          <a:xfrm>
            <a:off x="255588" y="5751513"/>
            <a:ext cx="1597025" cy="3460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36536" indent="-236536" defTabSz="914395" fontAlgn="auto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/>
            </a:pPr>
            <a:r>
              <a:rPr lang="ko-KR" altLang="en-US" sz="1500" spc="-90" dirty="0">
                <a:solidFill>
                  <a:schemeClr val="bg1"/>
                </a:solidFill>
                <a:latin typeface="Arial" charset="0"/>
                <a:ea typeface="Tahoma" pitchFamily="34" charset="0"/>
                <a:cs typeface="Arial" charset="0"/>
              </a:rPr>
              <a:t>법무법인</a:t>
            </a:r>
            <a:r>
              <a:rPr lang="en-US" altLang="ko-KR" sz="1500" spc="-90" dirty="0">
                <a:solidFill>
                  <a:schemeClr val="bg1"/>
                </a:solidFill>
                <a:latin typeface="Arial" charset="0"/>
                <a:ea typeface="Tahoma" pitchFamily="34" charset="0"/>
                <a:cs typeface="Arial" charset="0"/>
              </a:rPr>
              <a:t>(</a:t>
            </a:r>
            <a:r>
              <a:rPr lang="ko-KR" altLang="en-US" sz="1500" spc="-90" dirty="0">
                <a:solidFill>
                  <a:schemeClr val="bg1"/>
                </a:solidFill>
                <a:latin typeface="Arial" charset="0"/>
                <a:ea typeface="Tahoma" pitchFamily="34" charset="0"/>
                <a:cs typeface="Arial" charset="0"/>
              </a:rPr>
              <a:t>유</a:t>
            </a:r>
            <a:r>
              <a:rPr lang="en-US" altLang="ko-KR" sz="1500" spc="-90" dirty="0">
                <a:solidFill>
                  <a:schemeClr val="bg1"/>
                </a:solidFill>
                <a:latin typeface="Arial" charset="0"/>
                <a:ea typeface="Tahoma" pitchFamily="34" charset="0"/>
                <a:cs typeface="Arial" charset="0"/>
              </a:rPr>
              <a:t>) </a:t>
            </a:r>
            <a:r>
              <a:rPr lang="ko-KR" altLang="en-US" sz="1500" spc="-90" dirty="0">
                <a:solidFill>
                  <a:schemeClr val="bg1"/>
                </a:solidFill>
                <a:latin typeface="Arial" charset="0"/>
                <a:ea typeface="Tahoma" pitchFamily="34" charset="0"/>
                <a:cs typeface="Arial" charset="0"/>
              </a:rPr>
              <a:t>율촌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24950" y="6445250"/>
            <a:ext cx="493713" cy="22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텍스트 개체 틀 14"/>
          <p:cNvSpPr>
            <a:spLocks noGrp="1"/>
          </p:cNvSpPr>
          <p:nvPr>
            <p:ph type="body" sz="quarter" idx="10"/>
          </p:nvPr>
        </p:nvSpPr>
        <p:spPr>
          <a:xfrm>
            <a:off x="253291" y="1784504"/>
            <a:ext cx="9397019" cy="1451067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395" rtl="0" eaLnBrk="1" fontAlgn="auto" latinLnBrk="0" hangingPunct="1">
              <a:lnSpc>
                <a:spcPct val="10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ko-KR" altLang="en-US" sz="4000" b="1" kern="1200" spc="-1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lvl="0"/>
            <a:endParaRPr lang="ko-KR" altLang="en-US" dirty="0"/>
          </a:p>
        </p:txBody>
      </p:sp>
      <p:sp>
        <p:nvSpPr>
          <p:cNvPr id="17" name="텍스트 개체 틀 16"/>
          <p:cNvSpPr>
            <a:spLocks noGrp="1"/>
          </p:cNvSpPr>
          <p:nvPr>
            <p:ph type="body" sz="quarter" idx="11"/>
          </p:nvPr>
        </p:nvSpPr>
        <p:spPr>
          <a:xfrm>
            <a:off x="254981" y="5387095"/>
            <a:ext cx="2610460" cy="349398"/>
          </a:xfrm>
          <a:prstGeom prst="rect">
            <a:avLst/>
          </a:prstGeom>
        </p:spPr>
        <p:txBody>
          <a:bodyPr>
            <a:normAutofit/>
          </a:bodyPr>
          <a:lstStyle>
            <a:lvl1pPr marL="236536" indent="-236536" algn="l" defTabSz="914395" rtl="0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  <a:defRPr kumimoji="0" lang="ko-KR" altLang="en-US" sz="1500" kern="1200" dirty="0" smtClean="0">
                <a:solidFill>
                  <a:schemeClr val="bg1"/>
                </a:solidFill>
                <a:latin typeface="Arial" charset="0"/>
                <a:ea typeface="Tahoma" pitchFamily="34" charset="0"/>
                <a:cs typeface="Arial" charset="0"/>
              </a:defRPr>
            </a:lvl1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13" name="텍스트 개체 틀 16"/>
          <p:cNvSpPr>
            <a:spLocks noGrp="1"/>
          </p:cNvSpPr>
          <p:nvPr>
            <p:ph type="body" sz="quarter" idx="12"/>
          </p:nvPr>
        </p:nvSpPr>
        <p:spPr>
          <a:xfrm>
            <a:off x="254981" y="6078366"/>
            <a:ext cx="2610460" cy="34939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395" rtl="0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  <a:defRPr kumimoji="0" lang="en-US" altLang="ko-KR" sz="1500" b="0" kern="1200" spc="-50" baseline="0" dirty="0">
                <a:solidFill>
                  <a:schemeClr val="bg1"/>
                </a:solidFill>
                <a:latin typeface="Calibri" panose="020F0502020204030204" pitchFamily="34" charset="0"/>
                <a:ea typeface="맑은 고딕" panose="020B0503020000020004" pitchFamily="50" charset="-127"/>
                <a:cs typeface="Arial" charset="0"/>
              </a:defRPr>
            </a:lvl1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</p:spTree>
    <p:extLst>
      <p:ext uri="{BB962C8B-B14F-4D97-AF65-F5344CB8AC3E}">
        <p14:creationId xmlns:p14="http://schemas.microsoft.com/office/powerpoint/2010/main" xmlns="" val="87078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목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D:\율촌\율촌로고정리\국문\율촌(유)\블루\국문ci_(유) [변환됨]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26538" y="646113"/>
            <a:ext cx="4921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제목 3"/>
          <p:cNvSpPr txBox="1">
            <a:spLocks/>
          </p:cNvSpPr>
          <p:nvPr userDrawn="1"/>
        </p:nvSpPr>
        <p:spPr>
          <a:xfrm>
            <a:off x="255725" y="462623"/>
            <a:ext cx="8880394" cy="590210"/>
          </a:xfrm>
          <a:prstGeom prst="rect">
            <a:avLst/>
          </a:prstGeom>
        </p:spPr>
        <p:txBody>
          <a:bodyPr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eaLnBrk="1" fontAlgn="auto" hangingPunct="1">
              <a:lnSpc>
                <a:spcPct val="109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800" b="1" spc="-100" dirty="0">
                <a:solidFill>
                  <a:srgbClr val="013668"/>
                </a:solidFill>
                <a:latin typeface="Arial" pitchFamily="34" charset="0"/>
                <a:ea typeface="+mj-ea"/>
                <a:cs typeface="Arial" pitchFamily="34" charset="0"/>
              </a:rPr>
              <a:t>목  차</a:t>
            </a:r>
            <a:endParaRPr lang="en-US" altLang="ko-KR" sz="2800" b="1" spc="-100" dirty="0">
              <a:solidFill>
                <a:srgbClr val="013668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4" name="직선 연결선 3"/>
          <p:cNvCxnSpPr/>
          <p:nvPr userDrawn="1"/>
        </p:nvCxnSpPr>
        <p:spPr>
          <a:xfrm>
            <a:off x="287256" y="328613"/>
            <a:ext cx="9360351" cy="0"/>
          </a:xfrm>
          <a:prstGeom prst="line">
            <a:avLst/>
          </a:prstGeom>
          <a:noFill/>
          <a:ln w="25400">
            <a:solidFill>
              <a:srgbClr val="0136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xmlns="" val="1523604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직선 연결선 2"/>
          <p:cNvCxnSpPr/>
          <p:nvPr userDrawn="1"/>
        </p:nvCxnSpPr>
        <p:spPr>
          <a:xfrm>
            <a:off x="287256" y="328613"/>
            <a:ext cx="9360351" cy="0"/>
          </a:xfrm>
          <a:prstGeom prst="line">
            <a:avLst/>
          </a:prstGeom>
          <a:noFill/>
          <a:ln w="25400">
            <a:solidFill>
              <a:srgbClr val="0136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0" name="텍스트 개체 틀 19"/>
          <p:cNvSpPr>
            <a:spLocks noGrp="1"/>
          </p:cNvSpPr>
          <p:nvPr>
            <p:ph type="body" sz="quarter" idx="13"/>
          </p:nvPr>
        </p:nvSpPr>
        <p:spPr>
          <a:xfrm>
            <a:off x="255588" y="399874"/>
            <a:ext cx="9392400" cy="5904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270" h="1270"/>
          </a:sp3d>
        </p:spPr>
        <p:txBody>
          <a:bodyPr anchor="ctr">
            <a:normAutofit/>
            <a:sp3d>
              <a:bevelT w="1270" h="1270"/>
            </a:sp3d>
          </a:bodyPr>
          <a:lstStyle>
            <a:lvl1pPr marL="0" indent="0" algn="l" defTabSz="914395" rtl="0" eaLnBrk="1" fontAlgn="auto" latinLnBrk="0" hangingPunct="1">
              <a:lnSpc>
                <a:spcPct val="109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lang="ko-KR" altLang="en-US" sz="2400" b="1" kern="100" spc="-260" baseline="0" dirty="0">
                <a:gradFill>
                  <a:gsLst>
                    <a:gs pos="21000">
                      <a:srgbClr val="01427D">
                        <a:lumMod val="68000"/>
                      </a:srgbClr>
                    </a:gs>
                    <a:gs pos="73000">
                      <a:srgbClr val="013668"/>
                    </a:gs>
                  </a:gsLst>
                  <a:lin ang="0" scaled="1"/>
                </a:gra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lvl="0"/>
            <a:r>
              <a:rPr lang="ko-KR" altLang="en-US" dirty="0"/>
              <a:t>마스터 텍스트 스타일 편집</a:t>
            </a:r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marL="0" algn="r" defTabSz="914395" rtl="0" eaLnBrk="1" fontAlgn="base" latinLnBrk="1" hangingPunct="1">
              <a:spcBef>
                <a:spcPct val="0"/>
              </a:spcBef>
              <a:spcAft>
                <a:spcPct val="0"/>
              </a:spcAft>
              <a:defRPr kumimoji="0" lang="ko-KR" altLang="en-US" sz="1000" kern="1200">
                <a:solidFill>
                  <a:srgbClr val="013668"/>
                </a:solidFill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DE3B90D-38F5-4532-A60B-14BD408E423C}" type="slidenum">
              <a:rPr lang="en-US" altLang="ko-KR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567019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간지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자유형 2"/>
          <p:cNvSpPr/>
          <p:nvPr userDrawn="1"/>
        </p:nvSpPr>
        <p:spPr>
          <a:xfrm>
            <a:off x="287338" y="4335463"/>
            <a:ext cx="9334500" cy="304800"/>
          </a:xfrm>
          <a:custGeom>
            <a:avLst/>
            <a:gdLst>
              <a:gd name="connsiteX0" fmla="*/ 0 w 9334500"/>
              <a:gd name="connsiteY0" fmla="*/ 0 h 304800"/>
              <a:gd name="connsiteX1" fmla="*/ 9334500 w 9334500"/>
              <a:gd name="connsiteY1" fmla="*/ 0 h 304800"/>
              <a:gd name="connsiteX2" fmla="*/ 9010650 w 9334500"/>
              <a:gd name="connsiteY2" fmla="*/ 304800 h 3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334500" h="304800">
                <a:moveTo>
                  <a:pt x="0" y="0"/>
                </a:moveTo>
                <a:lnTo>
                  <a:pt x="9334500" y="0"/>
                </a:lnTo>
                <a:lnTo>
                  <a:pt x="9010650" y="304800"/>
                </a:lnTo>
              </a:path>
            </a:pathLst>
          </a:custGeom>
          <a:noFill/>
          <a:ln w="25400">
            <a:solidFill>
              <a:srgbClr val="0136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pic>
        <p:nvPicPr>
          <p:cNvPr id="4" name="Picture 6" descr="D:\율촌\율촌로고정리\국문\율촌(유)\블루\국문ci_(유) [변환됨]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24950" y="4008438"/>
            <a:ext cx="4921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텍스트 개체 틀 14"/>
          <p:cNvSpPr>
            <a:spLocks noGrp="1"/>
          </p:cNvSpPr>
          <p:nvPr>
            <p:ph type="body" sz="quarter" idx="10"/>
          </p:nvPr>
        </p:nvSpPr>
        <p:spPr>
          <a:xfrm>
            <a:off x="253292" y="4533577"/>
            <a:ext cx="9033584" cy="736692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395" rtl="0" eaLnBrk="1" fontAlgn="auto" latinLnBrk="0" hangingPunct="1">
              <a:lnSpc>
                <a:spcPct val="10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ko-KR" altLang="en-US" sz="4000" b="1" kern="1200" spc="-100">
                <a:solidFill>
                  <a:srgbClr val="013668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lvl="0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3514647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w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385050" y="6459538"/>
            <a:ext cx="2228850" cy="365125"/>
          </a:xfrm>
          <a:prstGeom prst="rect">
            <a:avLst/>
          </a:prstGeom>
        </p:spPr>
        <p:txBody>
          <a:bodyPr anchor="ctr"/>
          <a:lstStyle>
            <a:lvl1pPr marL="0" algn="r" defTabSz="914395" rtl="0" eaLnBrk="1" fontAlgn="base" latinLnBrk="1" hangingPunct="1">
              <a:spcBef>
                <a:spcPct val="0"/>
              </a:spcBef>
              <a:spcAft>
                <a:spcPct val="0"/>
              </a:spcAft>
              <a:defRPr kumimoji="0" lang="ko-KR" altLang="en-US" sz="1000" kern="1200">
                <a:solidFill>
                  <a:srgbClr val="013668"/>
                </a:solidFill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5247FA3-D09A-4620-83B7-24A5B7080EA0}" type="slidenum">
              <a:rPr lang="en-US" altLang="ko-KR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027" name="Picture 6" descr="D:\율촌\율촌로고정리\국문\율촌(유)\블루\국문ci_(유) [변환됨].wmf"/>
          <p:cNvPicPr>
            <a:picLocks noChangeAspect="1" noChangeArrowheads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2113" y="6529388"/>
            <a:ext cx="492125" cy="22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직선 연결선 9"/>
          <p:cNvCxnSpPr/>
          <p:nvPr userDrawn="1"/>
        </p:nvCxnSpPr>
        <p:spPr>
          <a:xfrm>
            <a:off x="287256" y="328613"/>
            <a:ext cx="9360351" cy="0"/>
          </a:xfrm>
          <a:prstGeom prst="line">
            <a:avLst/>
          </a:prstGeom>
          <a:noFill/>
          <a:ln w="25400">
            <a:gradFill flip="none" rotWithShape="1">
              <a:gsLst>
                <a:gs pos="37000">
                  <a:srgbClr val="39A138"/>
                </a:gs>
                <a:gs pos="77000">
                  <a:srgbClr val="013668"/>
                </a:gs>
              </a:gsLst>
              <a:lin ang="108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1" name="Freeform 6"/>
          <p:cNvSpPr>
            <a:spLocks/>
          </p:cNvSpPr>
          <p:nvPr userDrawn="1"/>
        </p:nvSpPr>
        <p:spPr bwMode="auto">
          <a:xfrm>
            <a:off x="287338" y="6413500"/>
            <a:ext cx="9359900" cy="73025"/>
          </a:xfrm>
          <a:custGeom>
            <a:avLst/>
            <a:gdLst>
              <a:gd name="T0" fmla="*/ 0 w 3298"/>
              <a:gd name="T1" fmla="*/ 276 h 276"/>
              <a:gd name="T2" fmla="*/ 0 w 3298"/>
              <a:gd name="T3" fmla="*/ 0 h 276"/>
              <a:gd name="T4" fmla="*/ 3298 w 3298"/>
              <a:gd name="T5" fmla="*/ 0 h 276"/>
              <a:gd name="T6" fmla="*/ 3298 w 3298"/>
              <a:gd name="T7" fmla="*/ 276 h 2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298" h="276">
                <a:moveTo>
                  <a:pt x="0" y="276"/>
                </a:moveTo>
                <a:lnTo>
                  <a:pt x="0" y="0"/>
                </a:lnTo>
                <a:lnTo>
                  <a:pt x="3298" y="0"/>
                </a:lnTo>
                <a:lnTo>
                  <a:pt x="3298" y="276"/>
                </a:lnTo>
              </a:path>
            </a:pathLst>
          </a:custGeom>
          <a:noFill/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14" name="제목 개체 틀 9"/>
          <p:cNvSpPr>
            <a:spLocks noGrp="1"/>
          </p:cNvSpPr>
          <p:nvPr>
            <p:ph type="title"/>
          </p:nvPr>
        </p:nvSpPr>
        <p:spPr bwMode="auto">
          <a:xfrm>
            <a:off x="255588" y="461963"/>
            <a:ext cx="9391650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ko-KR" altLang="en-US" dirty="0"/>
          </a:p>
        </p:txBody>
      </p:sp>
      <p:sp>
        <p:nvSpPr>
          <p:cNvPr id="1031" name="텍스트 개체 틀 15"/>
          <p:cNvSpPr>
            <a:spLocks noGrp="1"/>
          </p:cNvSpPr>
          <p:nvPr>
            <p:ph type="body" idx="1"/>
          </p:nvPr>
        </p:nvSpPr>
        <p:spPr bwMode="auto">
          <a:xfrm>
            <a:off x="255588" y="1495425"/>
            <a:ext cx="9391650" cy="4795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grpSp>
        <p:nvGrpSpPr>
          <p:cNvPr id="1032" name="그룹 2"/>
          <p:cNvGrpSpPr>
            <a:grpSpLocks/>
          </p:cNvGrpSpPr>
          <p:nvPr userDrawn="1"/>
        </p:nvGrpSpPr>
        <p:grpSpPr bwMode="auto">
          <a:xfrm>
            <a:off x="-530225" y="673099"/>
            <a:ext cx="325437" cy="1600200"/>
            <a:chOff x="-529840" y="673216"/>
            <a:chExt cx="324740" cy="1599965"/>
          </a:xfrm>
        </p:grpSpPr>
        <p:sp>
          <p:nvSpPr>
            <p:cNvPr id="2" name="직사각형 1"/>
            <p:cNvSpPr/>
            <p:nvPr userDrawn="1"/>
          </p:nvSpPr>
          <p:spPr>
            <a:xfrm>
              <a:off x="-529840" y="673216"/>
              <a:ext cx="324740" cy="323802"/>
            </a:xfrm>
            <a:prstGeom prst="rect">
              <a:avLst/>
            </a:prstGeom>
            <a:solidFill>
              <a:srgbClr val="0136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/>
            </a:p>
          </p:txBody>
        </p:sp>
        <p:sp>
          <p:nvSpPr>
            <p:cNvPr id="12" name="직사각형 11"/>
            <p:cNvSpPr/>
            <p:nvPr userDrawn="1"/>
          </p:nvSpPr>
          <p:spPr>
            <a:xfrm>
              <a:off x="-529840" y="1098604"/>
              <a:ext cx="324740" cy="323802"/>
            </a:xfrm>
            <a:prstGeom prst="rect">
              <a:avLst/>
            </a:prstGeom>
            <a:solidFill>
              <a:srgbClr val="8B6E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/>
            </a:p>
          </p:txBody>
        </p:sp>
        <p:sp>
          <p:nvSpPr>
            <p:cNvPr id="13" name="직사각형 12"/>
            <p:cNvSpPr/>
            <p:nvPr userDrawn="1"/>
          </p:nvSpPr>
          <p:spPr>
            <a:xfrm>
              <a:off x="-529840" y="1523991"/>
              <a:ext cx="324740" cy="323802"/>
            </a:xfrm>
            <a:prstGeom prst="rect">
              <a:avLst/>
            </a:prstGeom>
            <a:solidFill>
              <a:srgbClr val="C5AD9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/>
            </a:p>
          </p:txBody>
        </p:sp>
        <p:sp>
          <p:nvSpPr>
            <p:cNvPr id="15" name="직사각형 14"/>
            <p:cNvSpPr/>
            <p:nvPr userDrawn="1"/>
          </p:nvSpPr>
          <p:spPr>
            <a:xfrm>
              <a:off x="-529840" y="1947792"/>
              <a:ext cx="324740" cy="325389"/>
            </a:xfrm>
            <a:prstGeom prst="rect">
              <a:avLst/>
            </a:prstGeom>
            <a:solidFill>
              <a:srgbClr val="E7DD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xmlns="" val="2648710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  <p:sldLayoutId id="2147483694" r:id="rId17"/>
  </p:sldLayoutIdLst>
  <p:hf hdr="0" ftr="0" dt="0"/>
  <p:txStyles>
    <p:titleStyle>
      <a:lvl1pPr algn="l" defTabSz="912813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lang="ko-KR" altLang="en-US" sz="2400" b="1" kern="100" spc="-200" dirty="0">
          <a:solidFill>
            <a:srgbClr val="013668"/>
          </a:solidFill>
          <a:latin typeface="Arial" pitchFamily="34" charset="0"/>
          <a:ea typeface="+mj-ea"/>
          <a:cs typeface="Arial" pitchFamily="34" charset="0"/>
        </a:defRPr>
      </a:lvl1pPr>
      <a:lvl2pPr algn="l" defTabSz="912813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rgbClr val="013668"/>
          </a:solidFill>
          <a:latin typeface="Arial" panose="020B0604020202020204" pitchFamily="34" charset="0"/>
          <a:ea typeface="맑은 고딕" panose="020B0503020000020004" pitchFamily="50" charset="-127"/>
          <a:cs typeface="Arial" panose="020B0604020202020204" pitchFamily="34" charset="0"/>
        </a:defRPr>
      </a:lvl2pPr>
      <a:lvl3pPr algn="l" defTabSz="912813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rgbClr val="013668"/>
          </a:solidFill>
          <a:latin typeface="Arial" panose="020B0604020202020204" pitchFamily="34" charset="0"/>
          <a:ea typeface="맑은 고딕" panose="020B0503020000020004" pitchFamily="50" charset="-127"/>
          <a:cs typeface="Arial" panose="020B0604020202020204" pitchFamily="34" charset="0"/>
        </a:defRPr>
      </a:lvl3pPr>
      <a:lvl4pPr algn="l" defTabSz="912813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rgbClr val="013668"/>
          </a:solidFill>
          <a:latin typeface="Arial" panose="020B0604020202020204" pitchFamily="34" charset="0"/>
          <a:ea typeface="맑은 고딕" panose="020B0503020000020004" pitchFamily="50" charset="-127"/>
          <a:cs typeface="Arial" panose="020B0604020202020204" pitchFamily="34" charset="0"/>
        </a:defRPr>
      </a:lvl4pPr>
      <a:lvl5pPr algn="l" defTabSz="912813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rgbClr val="013668"/>
          </a:solidFill>
          <a:latin typeface="Arial" panose="020B0604020202020204" pitchFamily="34" charset="0"/>
          <a:ea typeface="맑은 고딕" panose="020B0503020000020004" pitchFamily="50" charset="-127"/>
          <a:cs typeface="Arial" panose="020B0604020202020204" pitchFamily="34" charset="0"/>
        </a:defRPr>
      </a:lvl5pPr>
      <a:lvl6pPr marL="457200" algn="l" defTabSz="912813" rtl="0" fontAlgn="base" latinLnBrk="1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rgbClr val="013668"/>
          </a:solidFill>
          <a:latin typeface="Arial" panose="020B0604020202020204" pitchFamily="34" charset="0"/>
          <a:ea typeface="맑은 고딕" panose="020B0503020000020004" pitchFamily="50" charset="-127"/>
          <a:cs typeface="Arial" panose="020B0604020202020204" pitchFamily="34" charset="0"/>
        </a:defRPr>
      </a:lvl6pPr>
      <a:lvl7pPr marL="914400" algn="l" defTabSz="912813" rtl="0" fontAlgn="base" latinLnBrk="1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rgbClr val="013668"/>
          </a:solidFill>
          <a:latin typeface="Arial" panose="020B0604020202020204" pitchFamily="34" charset="0"/>
          <a:ea typeface="맑은 고딕" panose="020B0503020000020004" pitchFamily="50" charset="-127"/>
          <a:cs typeface="Arial" panose="020B0604020202020204" pitchFamily="34" charset="0"/>
        </a:defRPr>
      </a:lvl7pPr>
      <a:lvl8pPr marL="1371600" algn="l" defTabSz="912813" rtl="0" fontAlgn="base" latinLnBrk="1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rgbClr val="013668"/>
          </a:solidFill>
          <a:latin typeface="Arial" panose="020B0604020202020204" pitchFamily="34" charset="0"/>
          <a:ea typeface="맑은 고딕" panose="020B0503020000020004" pitchFamily="50" charset="-127"/>
          <a:cs typeface="Arial" panose="020B0604020202020204" pitchFamily="34" charset="0"/>
        </a:defRPr>
      </a:lvl8pPr>
      <a:lvl9pPr marL="1828800" algn="l" defTabSz="912813" rtl="0" fontAlgn="base" latinLnBrk="1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rgbClr val="013668"/>
          </a:solidFill>
          <a:latin typeface="Arial" panose="020B0604020202020204" pitchFamily="34" charset="0"/>
          <a:ea typeface="맑은 고딕" panose="020B0503020000020004" pitchFamily="50" charset="-127"/>
          <a:cs typeface="Arial" panose="020B0604020202020204" pitchFamily="34" charset="0"/>
        </a:defRPr>
      </a:lvl9pPr>
    </p:titleStyle>
    <p:bodyStyle>
      <a:lvl1pPr marL="227013" indent="-227013" algn="l" defTabSz="912813" rtl="0" eaLnBrk="0" fontAlgn="base" latinLnBrk="1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lang="ko-KR" altLang="en-US" sz="1700" b="1" kern="1200" dirty="0">
          <a:solidFill>
            <a:srgbClr val="013668"/>
          </a:solidFill>
          <a:latin typeface="+mn-lt"/>
          <a:ea typeface="+mn-ea"/>
          <a:cs typeface="+mn-cs"/>
        </a:defRPr>
      </a:lvl1pPr>
      <a:lvl2pPr marL="536575" indent="-341313" algn="l" defTabSz="912813" rtl="0" eaLnBrk="0" fontAlgn="base" latinLnBrk="1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lang="ko-KR" altLang="en-US" sz="1600" kern="1200" dirty="0">
          <a:solidFill>
            <a:srgbClr val="404040"/>
          </a:solidFill>
          <a:latin typeface="+mn-lt"/>
          <a:ea typeface="+mn-ea"/>
          <a:cs typeface="+mn-cs"/>
        </a:defRPr>
      </a:lvl2pPr>
      <a:lvl3pPr marL="738188" indent="-341313" algn="l" defTabSz="912813" rtl="0" eaLnBrk="0" fontAlgn="base" latinLnBrk="1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lang="ko-KR" altLang="en-US" sz="1400" kern="1200" dirty="0">
          <a:solidFill>
            <a:srgbClr val="404040"/>
          </a:solidFill>
          <a:latin typeface="+mn-lt"/>
          <a:ea typeface="+mn-ea"/>
          <a:cs typeface="+mn-cs"/>
        </a:defRPr>
      </a:lvl3pPr>
      <a:lvl4pPr marL="841375" indent="-284163" algn="l" defTabSz="912813" rtl="0" eaLnBrk="0" fontAlgn="base" latinLnBrk="1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lang="ko-KR" altLang="en-US" sz="1200" kern="1200" dirty="0">
          <a:solidFill>
            <a:srgbClr val="404040"/>
          </a:solidFill>
          <a:latin typeface="+mn-lt"/>
          <a:ea typeface="+mn-ea"/>
          <a:cs typeface="+mn-cs"/>
        </a:defRPr>
      </a:lvl4pPr>
      <a:lvl5pPr marL="1008063" indent="-284163" algn="l" defTabSz="912813" rtl="0" eaLnBrk="0" fontAlgn="base" latinLnBrk="1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lang="ko-KR" altLang="en-US" sz="1100" kern="1200" dirty="0">
          <a:solidFill>
            <a:srgbClr val="404040"/>
          </a:solidFill>
          <a:latin typeface="+mn-lt"/>
          <a:ea typeface="+mn-ea"/>
          <a:cs typeface="+mn-cs"/>
        </a:defRPr>
      </a:lvl5pPr>
      <a:lvl6pPr marL="2514585" indent="-228599" algn="l" defTabSz="914395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83" indent="-228599" algn="l" defTabSz="914395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80" indent="-228599" algn="l" defTabSz="914395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77" indent="-228599" algn="l" defTabSz="914395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395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97" algn="l" defTabSz="914395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95" algn="l" defTabSz="914395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92" algn="l" defTabSz="914395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89" algn="l" defTabSz="914395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87" algn="l" defTabSz="914395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84" algn="l" defTabSz="914395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81" algn="l" defTabSz="914395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79" algn="l" defTabSz="914395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.png"/><Relationship Id="rId5" Type="http://schemas.openxmlformats.org/officeDocument/2006/relationships/hyperlink" Target="https://www.youtube.com/channel/UCw7zOv30Rol69URiwAsyRAw/featured" TargetMode="External"/><Relationship Id="rId4" Type="http://schemas.openxmlformats.org/officeDocument/2006/relationships/hyperlink" Target="https://www.youtube.co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4"/>
          <p:cNvSpPr>
            <a:spLocks noGrp="1"/>
          </p:cNvSpPr>
          <p:nvPr>
            <p:ph type="body" sz="quarter" idx="10"/>
          </p:nvPr>
        </p:nvSpPr>
        <p:spPr/>
        <p:txBody>
          <a:bodyPr rtlCol="0"/>
          <a:lstStyle/>
          <a:p>
            <a:pPr>
              <a:defRPr/>
            </a:pPr>
            <a:r>
              <a:rPr lang="ko-KR" altLang="en-US" dirty="0"/>
              <a:t>기업의 핵심 준비 </a:t>
            </a:r>
            <a:r>
              <a:rPr lang="ko-KR" altLang="en-US" dirty="0" smtClean="0"/>
              <a:t>사항</a:t>
            </a:r>
            <a:endParaRPr dirty="0"/>
          </a:p>
        </p:txBody>
      </p:sp>
      <p:sp>
        <p:nvSpPr>
          <p:cNvPr id="36867" name="텍스트 개체 틀 2"/>
          <p:cNvSpPr>
            <a:spLocks noGrp="1"/>
          </p:cNvSpPr>
          <p:nvPr>
            <p:ph type="body" sz="quarter" idx="11"/>
          </p:nvPr>
        </p:nvSpPr>
        <p:spPr/>
        <p:txBody>
          <a:bodyPr rtlCol="0">
            <a:normAutofit/>
          </a:bodyPr>
          <a:lstStyle/>
          <a:p>
            <a:pPr fontAlgn="base">
              <a:spcBef>
                <a:spcPct val="0"/>
              </a:spcBef>
              <a:defRPr/>
            </a:pP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2022. 1. </a:t>
            </a: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868" name="텍스트 개체 틀 3"/>
          <p:cNvSpPr>
            <a:spLocks noGrp="1"/>
          </p:cNvSpPr>
          <p:nvPr>
            <p:ph type="body" sz="quarter" idx="12"/>
          </p:nvPr>
        </p:nvSpPr>
        <p:spPr/>
        <p:txBody>
          <a:bodyPr rtlCol="0">
            <a:normAutofit/>
          </a:bodyPr>
          <a:lstStyle/>
          <a:p>
            <a:pPr fontAlgn="base">
              <a:spcBef>
                <a:spcPct val="0"/>
              </a:spcBef>
              <a:defRPr/>
            </a:pPr>
            <a:r>
              <a:rPr lang="ko-KR" altLang="en-US" dirty="0" err="1" smtClean="0">
                <a:cs typeface="Arial" panose="020B0604020202020204" pitchFamily="34" charset="0"/>
              </a:rPr>
              <a:t>정유철</a:t>
            </a:r>
            <a:r>
              <a:rPr lang="ko-KR" altLang="en-US" dirty="0" smtClean="0">
                <a:cs typeface="Arial" panose="020B0604020202020204" pitchFamily="34" charset="0"/>
              </a:rPr>
              <a:t> 변호사</a:t>
            </a:r>
            <a:endParaRPr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0740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4"/>
          <p:cNvSpPr>
            <a:spLocks noGrp="1"/>
          </p:cNvSpPr>
          <p:nvPr>
            <p:ph type="body" sz="quarter" idx="13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ko-KR" altLang="en-US" dirty="0"/>
              <a:t>안전보건 </a:t>
            </a:r>
            <a:r>
              <a:rPr lang="ko-KR" altLang="en-US" dirty="0" err="1"/>
              <a:t>확보의무</a:t>
            </a:r>
            <a:r>
              <a:rPr lang="ko-KR" altLang="en-US" dirty="0"/>
              <a:t> 이행을 위한 </a:t>
            </a:r>
            <a:r>
              <a:rPr lang="ko-KR" altLang="en-US" dirty="0" smtClean="0"/>
              <a:t>방안</a:t>
            </a:r>
            <a:endParaRPr lang="ko-KR" altLang="en-US" dirty="0"/>
          </a:p>
        </p:txBody>
      </p:sp>
      <p:grpSp>
        <p:nvGrpSpPr>
          <p:cNvPr id="43" name="그룹 11"/>
          <p:cNvGrpSpPr>
            <a:grpSpLocks/>
          </p:cNvGrpSpPr>
          <p:nvPr/>
        </p:nvGrpSpPr>
        <p:grpSpPr bwMode="auto">
          <a:xfrm>
            <a:off x="4237003" y="1414286"/>
            <a:ext cx="6139642" cy="676275"/>
            <a:chOff x="4294678" y="1949091"/>
            <a:chExt cx="5217759" cy="676728"/>
          </a:xfrm>
        </p:grpSpPr>
        <p:sp>
          <p:nvSpPr>
            <p:cNvPr id="44" name="Rectangle 9">
              <a:extLst>
                <a:ext uri="{FF2B5EF4-FFF2-40B4-BE49-F238E27FC236}">
                  <a16:creationId xmlns:a16="http://schemas.microsoft.com/office/drawing/2014/main" xmlns="" id="{0FFD3D57-7188-426C-8AE6-6D34B29301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45475" y="2368472"/>
              <a:ext cx="5166962" cy="257347"/>
            </a:xfrm>
            <a:prstGeom prst="rect">
              <a:avLst/>
            </a:prstGeom>
            <a:noFill/>
            <a:ln w="9525" algn="ctr">
              <a:noFill/>
              <a:prstDash val="solid"/>
              <a:miter lim="800000"/>
              <a:headEnd/>
              <a:tailEnd/>
            </a:ln>
            <a:effectLst/>
          </p:spPr>
          <p:txBody>
            <a:bodyPr lIns="72000" tIns="36000" rIns="36000" bIns="36000">
              <a:spAutoFit/>
            </a:bodyPr>
            <a:lstStyle/>
            <a:p>
              <a:pPr marL="171450" indent="-171450" defTabSz="939800">
                <a:spcBef>
                  <a:spcPts val="200"/>
                </a:spcBef>
                <a:buSzPct val="100000"/>
                <a:buFont typeface="Wingdings" pitchFamily="2" charset="2"/>
                <a:buChar char="§"/>
                <a:defRPr/>
              </a:pPr>
              <a:endParaRPr lang="en-US" altLang="ko-KR" sz="1200" dirty="0">
                <a:ln>
                  <a:solidFill>
                    <a:srgbClr val="1F1F1F">
                      <a:alpha val="0"/>
                    </a:srgbClr>
                  </a:solidFill>
                </a:ln>
                <a:solidFill>
                  <a:prstClr val="black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endParaRPr>
            </a:p>
          </p:txBody>
        </p:sp>
        <p:sp>
          <p:nvSpPr>
            <p:cNvPr id="45" name="사각형: 둥근 모서리 83">
              <a:extLst>
                <a:ext uri="{FF2B5EF4-FFF2-40B4-BE49-F238E27FC236}">
                  <a16:creationId xmlns:a16="http://schemas.microsoft.com/office/drawing/2014/main" xmlns="" id="{CB25D496-EE55-4388-90CC-F33413633F22}"/>
                </a:ext>
              </a:extLst>
            </p:cNvPr>
            <p:cNvSpPr/>
            <p:nvPr/>
          </p:nvSpPr>
          <p:spPr bwMode="auto">
            <a:xfrm>
              <a:off x="4294678" y="1949091"/>
              <a:ext cx="3203358" cy="403785"/>
            </a:xfrm>
            <a:prstGeom prst="roundRect">
              <a:avLst/>
            </a:prstGeom>
            <a:gradFill>
              <a:gsLst>
                <a:gs pos="0">
                  <a:srgbClr val="2D6ECD"/>
                </a:gs>
                <a:gs pos="100000">
                  <a:srgbClr val="22539A"/>
                </a:gs>
              </a:gsLst>
              <a:lin ang="4800000" scaled="0"/>
            </a:gradFill>
            <a:ln>
              <a:noFill/>
            </a:ln>
          </p:spPr>
          <p:txBody>
            <a:bodyPr>
              <a:spAutoFit/>
            </a:bodyPr>
            <a:lstStyle/>
            <a:p>
              <a:pPr algn="ctr">
                <a:lnSpc>
                  <a:spcPct val="118000"/>
                </a:lnSpc>
                <a:spcBef>
                  <a:spcPts val="800"/>
                </a:spcBef>
                <a:defRPr/>
              </a:pPr>
              <a:r>
                <a:rPr lang="ko-KR" altLang="en-US" sz="1500" b="1" spc="-14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rPr>
                <a:t>중대재해처벌법상 안전보건확보의무</a:t>
              </a:r>
            </a:p>
          </p:txBody>
        </p:sp>
      </p:grpSp>
      <p:grpSp>
        <p:nvGrpSpPr>
          <p:cNvPr id="47" name="그룹 41"/>
          <p:cNvGrpSpPr>
            <a:grpSpLocks/>
          </p:cNvGrpSpPr>
          <p:nvPr/>
        </p:nvGrpSpPr>
        <p:grpSpPr bwMode="auto">
          <a:xfrm>
            <a:off x="4193434" y="1786562"/>
            <a:ext cx="6221471" cy="2797624"/>
            <a:chOff x="4274818" y="2602040"/>
            <a:chExt cx="5287464" cy="2797981"/>
          </a:xfrm>
        </p:grpSpPr>
        <p:sp>
          <p:nvSpPr>
            <p:cNvPr id="48" name="Rectangle 9">
              <a:extLst>
                <a:ext uri="{FF2B5EF4-FFF2-40B4-BE49-F238E27FC236}">
                  <a16:creationId xmlns:a16="http://schemas.microsoft.com/office/drawing/2014/main" xmlns="" id="{C61946DB-8ED5-4586-9526-D821771CAB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74818" y="4147348"/>
              <a:ext cx="4504492" cy="1252673"/>
            </a:xfrm>
            <a:prstGeom prst="rect">
              <a:avLst/>
            </a:prstGeom>
            <a:noFill/>
            <a:ln w="9525" algn="ctr">
              <a:noFill/>
              <a:prstDash val="solid"/>
              <a:miter lim="800000"/>
              <a:headEnd/>
              <a:tailEnd/>
            </a:ln>
            <a:effectLst/>
          </p:spPr>
          <p:txBody>
            <a:bodyPr wrap="square" lIns="72000" tIns="36000" rIns="36000" bIns="36000">
              <a:spAutoFit/>
            </a:bodyPr>
            <a:lstStyle/>
            <a:p>
              <a:pPr marL="92075" indent="-92075" defTabSz="939800">
                <a:lnSpc>
                  <a:spcPct val="150000"/>
                </a:lnSpc>
                <a:spcBef>
                  <a:spcPts val="200"/>
                </a:spcBef>
                <a:buSzPct val="100000"/>
                <a:buFont typeface="Arial" panose="020B0604020202020204" pitchFamily="34" charset="0"/>
                <a:buChar char="•"/>
                <a:defRPr/>
              </a:pPr>
              <a:r>
                <a:rPr lang="ko-KR" altLang="en-US" sz="1000" spc="-100" dirty="0">
                  <a:ln>
                    <a:solidFill>
                      <a:srgbClr val="1F1F1F">
                        <a:alpha val="0"/>
                      </a:srgb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고용노동부는 </a:t>
              </a:r>
              <a:r>
                <a:rPr lang="en-US" altLang="ko-KR" sz="1000" spc="-100" dirty="0">
                  <a:ln>
                    <a:solidFill>
                      <a:srgbClr val="1F1F1F">
                        <a:alpha val="0"/>
                      </a:srgb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2021. 8. 29. </a:t>
              </a:r>
              <a:r>
                <a:rPr lang="ko-KR" altLang="en-US" sz="1000" spc="-100" dirty="0">
                  <a:ln>
                    <a:solidFill>
                      <a:srgbClr val="1F1F1F">
                        <a:alpha val="0"/>
                      </a:srgb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「중대재해처벌법」 제정에 따라 경영자</a:t>
              </a:r>
              <a:r>
                <a:rPr lang="en-US" altLang="ko-KR" sz="1000" spc="-100" dirty="0">
                  <a:ln>
                    <a:solidFill>
                      <a:srgbClr val="1F1F1F">
                        <a:alpha val="0"/>
                      </a:srgb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(</a:t>
              </a:r>
              <a:r>
                <a:rPr lang="ko-KR" altLang="en-US" sz="1000" spc="-100" dirty="0">
                  <a:ln>
                    <a:solidFill>
                      <a:srgbClr val="1F1F1F">
                        <a:alpha val="0"/>
                      </a:srgb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사업주 또는 경영책임자등</a:t>
              </a:r>
              <a:r>
                <a:rPr lang="en-US" altLang="ko-KR" sz="1000" spc="-100" dirty="0">
                  <a:ln>
                    <a:solidFill>
                      <a:srgbClr val="1F1F1F">
                        <a:alpha val="0"/>
                      </a:srgb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)</a:t>
              </a:r>
              <a:r>
                <a:rPr lang="ko-KR" altLang="en-US" sz="1000" spc="-100" dirty="0">
                  <a:ln>
                    <a:solidFill>
                      <a:srgbClr val="1F1F1F">
                        <a:alpha val="0"/>
                      </a:srgb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가 </a:t>
              </a:r>
              <a:r>
                <a:rPr lang="ko-KR" altLang="en-US" sz="1000" b="1" spc="-100" dirty="0">
                  <a:ln>
                    <a:solidFill>
                      <a:srgbClr val="1F1F1F">
                        <a:alpha val="0"/>
                      </a:srgb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안전보건관리체계를 구축</a:t>
              </a:r>
              <a:r>
                <a:rPr lang="en-US" altLang="ko-KR" sz="1000" b="1" spc="-100" dirty="0">
                  <a:ln>
                    <a:solidFill>
                      <a:srgbClr val="1F1F1F">
                        <a:alpha val="0"/>
                      </a:srgb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·</a:t>
              </a:r>
              <a:r>
                <a:rPr lang="ko-KR" altLang="en-US" sz="1000" b="1" spc="-100" dirty="0">
                  <a:ln>
                    <a:solidFill>
                      <a:srgbClr val="1F1F1F">
                        <a:alpha val="0"/>
                      </a:srgb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이행할 때 고려해야 할 </a:t>
              </a:r>
              <a:r>
                <a:rPr lang="en-US" altLang="ko-KR" sz="1000" b="1" spc="-100" dirty="0">
                  <a:ln>
                    <a:solidFill>
                      <a:srgbClr val="1F1F1F">
                        <a:alpha val="0"/>
                      </a:srgb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7</a:t>
              </a:r>
              <a:r>
                <a:rPr lang="ko-KR" altLang="en-US" sz="1000" b="1" spc="-100" dirty="0">
                  <a:ln>
                    <a:solidFill>
                      <a:srgbClr val="1F1F1F">
                        <a:alpha val="0"/>
                      </a:srgb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가지 핵심 요소와 실행방법</a:t>
              </a:r>
              <a:r>
                <a:rPr lang="ko-KR" altLang="en-US" sz="1000" spc="-100" dirty="0">
                  <a:ln>
                    <a:solidFill>
                      <a:srgbClr val="1F1F1F">
                        <a:alpha val="0"/>
                      </a:srgb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을 설명한 「산업재해 예방을 위한 안전보건관리체계 가이드북」 </a:t>
              </a:r>
              <a:r>
                <a:rPr lang="ko-KR" altLang="en-US" sz="1000" spc="-100" dirty="0" smtClean="0">
                  <a:ln>
                    <a:solidFill>
                      <a:srgbClr val="1F1F1F">
                        <a:alpha val="0"/>
                      </a:srgb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발표</a:t>
              </a:r>
              <a:endParaRPr lang="en-US" altLang="ko-KR" sz="1000" spc="-100" dirty="0" smtClean="0">
                <a:ln>
                  <a:solidFill>
                    <a:srgbClr val="1F1F1F">
                      <a:alpha val="0"/>
                    </a:srgb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marL="92075" indent="-92075" defTabSz="939800">
                <a:lnSpc>
                  <a:spcPct val="150000"/>
                </a:lnSpc>
                <a:spcBef>
                  <a:spcPts val="200"/>
                </a:spcBef>
                <a:buSzPct val="100000"/>
                <a:buFont typeface="Arial" panose="020B0604020202020204" pitchFamily="34" charset="0"/>
                <a:buChar char="•"/>
                <a:defRPr/>
              </a:pPr>
              <a:r>
                <a:rPr lang="ko-KR" altLang="en-US" sz="1000" spc="-100" dirty="0" smtClean="0">
                  <a:ln>
                    <a:solidFill>
                      <a:srgbClr val="1F1F1F">
                        <a:alpha val="0"/>
                      </a:srgb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고용노동부는 </a:t>
              </a:r>
              <a:r>
                <a:rPr lang="en-US" altLang="ko-KR" sz="1000" spc="-100" dirty="0" smtClean="0">
                  <a:ln>
                    <a:solidFill>
                      <a:srgbClr val="1F1F1F">
                        <a:alpha val="0"/>
                      </a:srgb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2021. 11. 17. </a:t>
              </a:r>
              <a:r>
                <a:rPr lang="ko-KR" altLang="en-US" sz="1000" spc="-100" dirty="0">
                  <a:ln>
                    <a:solidFill>
                      <a:srgbClr val="1F1F1F">
                        <a:alpha val="0"/>
                      </a:srgbClr>
                    </a:solidFill>
                  </a:ln>
                  <a:latin typeface="맑은 고딕" panose="020B0503020000020004" pitchFamily="50" charset="-127"/>
                </a:rPr>
                <a:t>경영책임자등의 의미</a:t>
              </a:r>
              <a:r>
                <a:rPr lang="en-US" altLang="ko-KR" sz="1000" spc="-100" dirty="0">
                  <a:ln>
                    <a:solidFill>
                      <a:srgbClr val="1F1F1F">
                        <a:alpha val="0"/>
                      </a:srgbClr>
                    </a:solidFill>
                  </a:ln>
                  <a:latin typeface="맑은 고딕" panose="020B0503020000020004" pitchFamily="50" charset="-127"/>
                </a:rPr>
                <a:t>, </a:t>
              </a:r>
              <a:r>
                <a:rPr lang="ko-KR" altLang="en-US" sz="1000" spc="-100" dirty="0">
                  <a:ln>
                    <a:solidFill>
                      <a:srgbClr val="1F1F1F">
                        <a:alpha val="0"/>
                      </a:srgbClr>
                    </a:solidFill>
                  </a:ln>
                  <a:latin typeface="맑은 고딕" panose="020B0503020000020004" pitchFamily="50" charset="-127"/>
                </a:rPr>
                <a:t>안전</a:t>
              </a:r>
              <a:r>
                <a:rPr lang="en-US" altLang="ko-KR" sz="1000" spc="-100" dirty="0">
                  <a:ln>
                    <a:solidFill>
                      <a:srgbClr val="1F1F1F">
                        <a:alpha val="0"/>
                      </a:srgbClr>
                    </a:solidFill>
                  </a:ln>
                  <a:latin typeface="맑은 고딕" panose="020B0503020000020004" pitchFamily="50" charset="-127"/>
                </a:rPr>
                <a:t>.</a:t>
              </a:r>
              <a:r>
                <a:rPr lang="ko-KR" altLang="en-US" sz="1000" spc="-100" dirty="0">
                  <a:ln>
                    <a:solidFill>
                      <a:srgbClr val="1F1F1F">
                        <a:alpha val="0"/>
                      </a:srgbClr>
                    </a:solidFill>
                  </a:ln>
                  <a:latin typeface="맑은 고딕" panose="020B0503020000020004" pitchFamily="50" charset="-127"/>
                </a:rPr>
                <a:t>보건 관계 법령의 예시</a:t>
              </a:r>
              <a:r>
                <a:rPr lang="en-US" altLang="ko-KR" sz="1000" spc="-100" dirty="0">
                  <a:ln>
                    <a:solidFill>
                      <a:srgbClr val="1F1F1F">
                        <a:alpha val="0"/>
                      </a:srgbClr>
                    </a:solidFill>
                  </a:ln>
                  <a:latin typeface="맑은 고딕" panose="020B0503020000020004" pitchFamily="50" charset="-127"/>
                </a:rPr>
                <a:t>, </a:t>
              </a:r>
              <a:r>
                <a:rPr lang="ko-KR" altLang="en-US" sz="1000" spc="-100" dirty="0">
                  <a:ln>
                    <a:solidFill>
                      <a:srgbClr val="1F1F1F">
                        <a:alpha val="0"/>
                      </a:srgbClr>
                    </a:solidFill>
                  </a:ln>
                  <a:latin typeface="맑은 고딕" panose="020B0503020000020004" pitchFamily="50" charset="-127"/>
                </a:rPr>
                <a:t>안전보건관리체계 구축 관련 </a:t>
              </a:r>
              <a:r>
                <a:rPr lang="en-US" altLang="ko-KR" sz="1000" spc="-100" dirty="0">
                  <a:ln>
                    <a:solidFill>
                      <a:srgbClr val="1F1F1F">
                        <a:alpha val="0"/>
                      </a:srgbClr>
                    </a:solidFill>
                  </a:ln>
                  <a:latin typeface="맑은 고딕" panose="020B0503020000020004" pitchFamily="50" charset="-127"/>
                </a:rPr>
                <a:t>9</a:t>
              </a:r>
              <a:r>
                <a:rPr lang="ko-KR" altLang="en-US" sz="1000" spc="-100" dirty="0">
                  <a:ln>
                    <a:solidFill>
                      <a:srgbClr val="1F1F1F">
                        <a:alpha val="0"/>
                      </a:srgbClr>
                    </a:solidFill>
                  </a:ln>
                  <a:latin typeface="맑은 고딕" panose="020B0503020000020004" pitchFamily="50" charset="-127"/>
                </a:rPr>
                <a:t>개의 의무의 구체적인 이행방안 등에 대한 내용을 </a:t>
              </a:r>
              <a:r>
                <a:rPr lang="ko-KR" altLang="en-US" sz="1000" spc="-100" dirty="0" smtClean="0">
                  <a:ln>
                    <a:solidFill>
                      <a:srgbClr val="1F1F1F">
                        <a:alpha val="0"/>
                      </a:srgbClr>
                    </a:solidFill>
                  </a:ln>
                  <a:latin typeface="맑은 고딕" panose="020B0503020000020004" pitchFamily="50" charset="-127"/>
                </a:rPr>
                <a:t>담은 중대산업재해 관련 해설서를  배포</a:t>
              </a:r>
              <a:endParaRPr lang="ko-KR" altLang="en-US" sz="1000" spc="-100" dirty="0">
                <a:ln>
                  <a:solidFill>
                    <a:srgbClr val="1F1F1F">
                      <a:alpha val="0"/>
                    </a:srgb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49" name="사각형: 둥근 모서리 84">
              <a:extLst>
                <a:ext uri="{FF2B5EF4-FFF2-40B4-BE49-F238E27FC236}">
                  <a16:creationId xmlns:a16="http://schemas.microsoft.com/office/drawing/2014/main" xmlns="" id="{75A18754-41EF-47D2-9F9F-CA2DB9819FB3}"/>
                </a:ext>
              </a:extLst>
            </p:cNvPr>
            <p:cNvSpPr/>
            <p:nvPr/>
          </p:nvSpPr>
          <p:spPr bwMode="auto">
            <a:xfrm>
              <a:off x="4304676" y="3786994"/>
              <a:ext cx="3193932" cy="403567"/>
            </a:xfrm>
            <a:prstGeom prst="roundRect">
              <a:avLst/>
            </a:prstGeom>
            <a:gradFill>
              <a:gsLst>
                <a:gs pos="0">
                  <a:srgbClr val="2D6ECD"/>
                </a:gs>
                <a:gs pos="100000">
                  <a:srgbClr val="22539A"/>
                </a:gs>
              </a:gsLst>
              <a:lin ang="4800000" scaled="0"/>
            </a:gradFill>
            <a:ln>
              <a:noFill/>
            </a:ln>
          </p:spPr>
          <p:txBody>
            <a:bodyPr>
              <a:spAutoFit/>
            </a:bodyPr>
            <a:lstStyle/>
            <a:p>
              <a:pPr algn="ctr">
                <a:lnSpc>
                  <a:spcPct val="118000"/>
                </a:lnSpc>
                <a:spcBef>
                  <a:spcPts val="800"/>
                </a:spcBef>
                <a:defRPr/>
              </a:pPr>
              <a:r>
                <a:rPr lang="ko-KR" altLang="en-US" sz="1500" b="1" spc="-14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rPr>
                <a:t>노동부 </a:t>
              </a:r>
              <a:r>
                <a:rPr lang="ko-KR" altLang="en-US" sz="1500" b="1" spc="-14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rPr>
                <a:t>가이드북</a:t>
              </a:r>
              <a:r>
                <a:rPr lang="en-US" altLang="ko-KR" sz="1500" b="1" spc="-14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rPr>
                <a:t>, </a:t>
              </a:r>
              <a:r>
                <a:rPr lang="ko-KR" altLang="en-US" sz="1500" b="1" spc="-14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rPr>
                <a:t>중대재해처벌법 해설서</a:t>
              </a:r>
              <a:endParaRPr lang="ko-KR" altLang="en-US" sz="1500" b="1" spc="-14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endParaRPr>
            </a:p>
          </p:txBody>
        </p:sp>
        <p:sp>
          <p:nvSpPr>
            <p:cNvPr id="50" name="Rectangle 9">
              <a:extLst>
                <a:ext uri="{FF2B5EF4-FFF2-40B4-BE49-F238E27FC236}">
                  <a16:creationId xmlns:a16="http://schemas.microsoft.com/office/drawing/2014/main" xmlns="" id="{C61946DB-8ED5-4586-9526-D821771CAB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77689" y="2602040"/>
              <a:ext cx="5284593" cy="1072862"/>
            </a:xfrm>
            <a:prstGeom prst="rect">
              <a:avLst/>
            </a:prstGeom>
            <a:noFill/>
            <a:ln w="9525" algn="ctr">
              <a:noFill/>
              <a:prstDash val="solid"/>
              <a:miter lim="800000"/>
              <a:headEnd/>
              <a:tailEnd/>
            </a:ln>
            <a:effectLst/>
          </p:spPr>
          <p:txBody>
            <a:bodyPr lIns="72000" tIns="36000" rIns="36000" bIns="36000">
              <a:spAutoFit/>
            </a:bodyPr>
            <a:lstStyle/>
            <a:p>
              <a:pPr marL="144463" indent="-144463" defTabSz="939800">
                <a:lnSpc>
                  <a:spcPct val="150000"/>
                </a:lnSpc>
                <a:spcBef>
                  <a:spcPts val="200"/>
                </a:spcBef>
                <a:buSzPct val="100000"/>
                <a:buFont typeface="Arial" panose="020B0604020202020204" pitchFamily="34" charset="0"/>
                <a:buChar char="•"/>
                <a:defRPr/>
              </a:pPr>
              <a:r>
                <a:rPr lang="ko-KR" altLang="en-US" sz="1000" b="1" spc="-100" dirty="0">
                  <a:ln>
                    <a:solidFill>
                      <a:srgbClr val="1F1F1F">
                        <a:alpha val="0"/>
                      </a:srgb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재해예방에  필요한 인력 및 예산 등 안전보건관리체계의 구축 및 그 이행에 관한 조치</a:t>
              </a:r>
              <a:endParaRPr lang="en-US" altLang="ko-KR" sz="1000" b="1" spc="-100" dirty="0">
                <a:ln>
                  <a:solidFill>
                    <a:srgbClr val="1F1F1F">
                      <a:alpha val="0"/>
                    </a:srgb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marL="144463" indent="-144463" defTabSz="939800">
                <a:lnSpc>
                  <a:spcPct val="150000"/>
                </a:lnSpc>
                <a:spcBef>
                  <a:spcPts val="200"/>
                </a:spcBef>
                <a:buSzPct val="100000"/>
                <a:buFont typeface="Arial" panose="020B0604020202020204" pitchFamily="34" charset="0"/>
                <a:buChar char="•"/>
                <a:defRPr/>
              </a:pPr>
              <a:r>
                <a:rPr lang="ko-KR" altLang="en-US" sz="1000" b="1" spc="-100" dirty="0">
                  <a:ln>
                    <a:solidFill>
                      <a:srgbClr val="1F1F1F">
                        <a:alpha val="0"/>
                      </a:srgb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재해 발생 시 재발방지 대책의 수립 및 그 이행에 관한 조치</a:t>
              </a:r>
            </a:p>
            <a:p>
              <a:pPr marL="144463" indent="-144463" defTabSz="939800">
                <a:lnSpc>
                  <a:spcPct val="150000"/>
                </a:lnSpc>
                <a:spcBef>
                  <a:spcPts val="200"/>
                </a:spcBef>
                <a:buSzPct val="100000"/>
                <a:buFont typeface="Arial" panose="020B0604020202020204" pitchFamily="34" charset="0"/>
                <a:buChar char="•"/>
                <a:defRPr/>
              </a:pPr>
              <a:r>
                <a:rPr lang="ko-KR" altLang="en-US" sz="1000" b="1" spc="-100" dirty="0" err="1">
                  <a:ln>
                    <a:solidFill>
                      <a:srgbClr val="1F1F1F">
                        <a:alpha val="0"/>
                      </a:srgb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중앙행정기관∙지방자치단체가</a:t>
              </a:r>
              <a:r>
                <a:rPr lang="ko-KR" altLang="en-US" sz="1000" b="1" spc="-100" dirty="0">
                  <a:ln>
                    <a:solidFill>
                      <a:srgbClr val="1F1F1F">
                        <a:alpha val="0"/>
                      </a:srgb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 관계 법령에 따라 개선</a:t>
              </a:r>
              <a:r>
                <a:rPr lang="en-US" altLang="ko-KR" sz="1000" b="1" spc="-100" dirty="0">
                  <a:ln>
                    <a:solidFill>
                      <a:srgbClr val="1F1F1F">
                        <a:alpha val="0"/>
                      </a:srgb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, </a:t>
              </a:r>
              <a:r>
                <a:rPr lang="ko-KR" altLang="en-US" sz="1000" b="1" spc="-100" dirty="0">
                  <a:ln>
                    <a:solidFill>
                      <a:srgbClr val="1F1F1F">
                        <a:alpha val="0"/>
                      </a:srgb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시정 등을 명한 사항의 이행에 관한 조치</a:t>
              </a:r>
            </a:p>
            <a:p>
              <a:pPr marL="144463" indent="-144463" defTabSz="939800">
                <a:lnSpc>
                  <a:spcPct val="150000"/>
                </a:lnSpc>
                <a:spcBef>
                  <a:spcPts val="200"/>
                </a:spcBef>
                <a:buSzPct val="100000"/>
                <a:buFont typeface="Arial" panose="020B0604020202020204" pitchFamily="34" charset="0"/>
                <a:buChar char="•"/>
                <a:defRPr/>
              </a:pPr>
              <a:r>
                <a:rPr lang="ko-KR" altLang="en-US" sz="1000" b="1" spc="-100" dirty="0" err="1">
                  <a:ln>
                    <a:solidFill>
                      <a:srgbClr val="1F1F1F">
                        <a:alpha val="0"/>
                      </a:srgb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안전∙보건</a:t>
              </a:r>
              <a:r>
                <a:rPr lang="ko-KR" altLang="en-US" sz="1000" b="1" spc="-100" dirty="0">
                  <a:ln>
                    <a:solidFill>
                      <a:srgbClr val="1F1F1F">
                        <a:alpha val="0"/>
                      </a:srgb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 관계 법령에 따른 의무 이행에 필요한 관리상의 조치</a:t>
              </a:r>
            </a:p>
          </p:txBody>
        </p:sp>
      </p:grpSp>
      <p:grpSp>
        <p:nvGrpSpPr>
          <p:cNvPr id="51" name="그룹 45"/>
          <p:cNvGrpSpPr>
            <a:grpSpLocks/>
          </p:cNvGrpSpPr>
          <p:nvPr/>
        </p:nvGrpSpPr>
        <p:grpSpPr bwMode="auto">
          <a:xfrm>
            <a:off x="4237003" y="4757375"/>
            <a:ext cx="6139642" cy="817748"/>
            <a:chOff x="4294679" y="4855543"/>
            <a:chExt cx="5217758" cy="816381"/>
          </a:xfrm>
        </p:grpSpPr>
        <p:sp>
          <p:nvSpPr>
            <p:cNvPr id="52" name="Rectangle 9">
              <a:extLst>
                <a:ext uri="{FF2B5EF4-FFF2-40B4-BE49-F238E27FC236}">
                  <a16:creationId xmlns:a16="http://schemas.microsoft.com/office/drawing/2014/main" xmlns="" id="{DC048132-CB98-4249-AFBF-DD24305239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45476" y="5415179"/>
              <a:ext cx="5166961" cy="256745"/>
            </a:xfrm>
            <a:prstGeom prst="rect">
              <a:avLst/>
            </a:prstGeom>
            <a:noFill/>
            <a:ln w="9525" algn="ctr">
              <a:noFill/>
              <a:prstDash val="solid"/>
              <a:miter lim="800000"/>
              <a:headEnd/>
              <a:tailEnd/>
            </a:ln>
            <a:effectLst/>
          </p:spPr>
          <p:txBody>
            <a:bodyPr lIns="72000" tIns="36000" rIns="36000" bIns="36000">
              <a:spAutoFit/>
            </a:bodyPr>
            <a:lstStyle/>
            <a:p>
              <a:pPr marL="171450" indent="-171450" defTabSz="939800">
                <a:spcBef>
                  <a:spcPts val="200"/>
                </a:spcBef>
                <a:buSzPct val="100000"/>
                <a:buFont typeface="Wingdings" pitchFamily="2" charset="2"/>
                <a:buChar char="§"/>
                <a:defRPr/>
              </a:pPr>
              <a:endParaRPr lang="en-US" altLang="ko-KR" sz="1200" dirty="0">
                <a:ln>
                  <a:solidFill>
                    <a:srgbClr val="1F1F1F">
                      <a:alpha val="0"/>
                    </a:srgbClr>
                  </a:solidFill>
                </a:ln>
                <a:solidFill>
                  <a:prstClr val="black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endParaRPr>
            </a:p>
          </p:txBody>
        </p:sp>
        <p:sp>
          <p:nvSpPr>
            <p:cNvPr id="53" name="사각형: 둥근 모서리 85">
              <a:extLst>
                <a:ext uri="{FF2B5EF4-FFF2-40B4-BE49-F238E27FC236}">
                  <a16:creationId xmlns:a16="http://schemas.microsoft.com/office/drawing/2014/main" xmlns="" id="{DD4D9C55-CA74-4909-A4C2-60EFBAD416D3}"/>
                </a:ext>
              </a:extLst>
            </p:cNvPr>
            <p:cNvSpPr/>
            <p:nvPr/>
          </p:nvSpPr>
          <p:spPr bwMode="auto">
            <a:xfrm>
              <a:off x="4294679" y="4855543"/>
              <a:ext cx="3203358" cy="402840"/>
            </a:xfrm>
            <a:prstGeom prst="roundRect">
              <a:avLst/>
            </a:prstGeom>
            <a:gradFill>
              <a:gsLst>
                <a:gs pos="0">
                  <a:srgbClr val="2D6ECD"/>
                </a:gs>
                <a:gs pos="100000">
                  <a:srgbClr val="22539A"/>
                </a:gs>
              </a:gsLst>
              <a:lin ang="4800000" scaled="0"/>
            </a:gradFill>
            <a:ln>
              <a:noFill/>
            </a:ln>
          </p:spPr>
          <p:txBody>
            <a:bodyPr>
              <a:spAutoFit/>
            </a:bodyPr>
            <a:lstStyle/>
            <a:p>
              <a:pPr algn="ctr">
                <a:lnSpc>
                  <a:spcPct val="118000"/>
                </a:lnSpc>
                <a:spcBef>
                  <a:spcPts val="800"/>
                </a:spcBef>
                <a:defRPr/>
              </a:pPr>
              <a:r>
                <a:rPr lang="ko-KR" altLang="en-US" sz="1500" b="1" spc="-14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rPr>
                <a:t>노동부 안전보건관리체계 특별감독</a:t>
              </a:r>
            </a:p>
          </p:txBody>
        </p:sp>
      </p:grpSp>
      <p:grpSp>
        <p:nvGrpSpPr>
          <p:cNvPr id="3" name="그룹 2"/>
          <p:cNvGrpSpPr/>
          <p:nvPr/>
        </p:nvGrpSpPr>
        <p:grpSpPr>
          <a:xfrm>
            <a:off x="4216160" y="2884156"/>
            <a:ext cx="5420899" cy="1700030"/>
            <a:chOff x="4216160" y="2884156"/>
            <a:chExt cx="6113492" cy="1700030"/>
          </a:xfrm>
        </p:grpSpPr>
        <p:cxnSp>
          <p:nvCxnSpPr>
            <p:cNvPr id="46" name="직선 연결선 45">
              <a:extLst>
                <a:ext uri="{FF2B5EF4-FFF2-40B4-BE49-F238E27FC236}">
                  <a16:creationId xmlns:a16="http://schemas.microsoft.com/office/drawing/2014/main" xmlns="" id="{784EC824-4C27-4B8D-A9EB-A79CF83465B8}"/>
                </a:ext>
              </a:extLst>
            </p:cNvPr>
            <p:cNvCxnSpPr/>
            <p:nvPr/>
          </p:nvCxnSpPr>
          <p:spPr bwMode="auto">
            <a:xfrm>
              <a:off x="4216160" y="2884156"/>
              <a:ext cx="6113492" cy="0"/>
            </a:xfrm>
            <a:prstGeom prst="line">
              <a:avLst/>
            </a:prstGeom>
            <a:solidFill>
              <a:schemeClr val="accent1"/>
            </a:solidFill>
            <a:ln w="6350" cap="flat" cmpd="sng" algn="ctr">
              <a:solidFill>
                <a:schemeClr val="bg1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4" name="직선 연결선 53">
              <a:extLst>
                <a:ext uri="{FF2B5EF4-FFF2-40B4-BE49-F238E27FC236}">
                  <a16:creationId xmlns:a16="http://schemas.microsoft.com/office/drawing/2014/main" xmlns="" id="{C4A265DC-D6A5-453F-92E4-854C989005D8}"/>
                </a:ext>
              </a:extLst>
            </p:cNvPr>
            <p:cNvCxnSpPr/>
            <p:nvPr/>
          </p:nvCxnSpPr>
          <p:spPr bwMode="auto">
            <a:xfrm>
              <a:off x="4263153" y="4584186"/>
              <a:ext cx="5958349" cy="0"/>
            </a:xfrm>
            <a:prstGeom prst="line">
              <a:avLst/>
            </a:prstGeom>
            <a:solidFill>
              <a:schemeClr val="accent1"/>
            </a:solidFill>
            <a:ln w="6350" cap="flat" cmpd="sng" algn="ctr">
              <a:solidFill>
                <a:schemeClr val="bg1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55" name="Rectangle 9">
            <a:extLst>
              <a:ext uri="{FF2B5EF4-FFF2-40B4-BE49-F238E27FC236}">
                <a16:creationId xmlns:a16="http://schemas.microsoft.com/office/drawing/2014/main" xmlns="" id="{C61946DB-8ED5-4586-9526-D821771CAB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6161" y="5143381"/>
            <a:ext cx="4981627" cy="790848"/>
          </a:xfrm>
          <a:prstGeom prst="rect">
            <a:avLst/>
          </a:prstGeom>
          <a:noFill/>
          <a:ln w="9525" algn="ctr">
            <a:noFill/>
            <a:prstDash val="solid"/>
            <a:miter lim="800000"/>
            <a:headEnd/>
            <a:tailEnd/>
          </a:ln>
          <a:effectLst/>
        </p:spPr>
        <p:txBody>
          <a:bodyPr wrap="square" lIns="72000" tIns="36000" rIns="36000" bIns="36000">
            <a:spAutoFit/>
          </a:bodyPr>
          <a:lstStyle/>
          <a:p>
            <a:pPr marL="92075" indent="-92075" defTabSz="939800">
              <a:lnSpc>
                <a:spcPct val="150000"/>
              </a:lnSpc>
              <a:spcBef>
                <a:spcPts val="200"/>
              </a:spcBef>
              <a:buSzPct val="100000"/>
              <a:buFont typeface="Arial" panose="020B0604020202020204" pitchFamily="34" charset="0"/>
              <a:buChar char="•"/>
              <a:defRPr/>
            </a:pPr>
            <a:r>
              <a:rPr lang="ko-KR" altLang="en-US" sz="1000" spc="-100" dirty="0">
                <a:ln>
                  <a:solidFill>
                    <a:srgbClr val="1F1F1F">
                      <a:alpha val="0"/>
                    </a:srgb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중대재해처벌법 시행을 앞두고 안전보건관리체계에 대한 감독 실시</a:t>
            </a:r>
            <a:endParaRPr lang="en-US" altLang="ko-KR" sz="1000" spc="-100" dirty="0">
              <a:ln>
                <a:solidFill>
                  <a:srgbClr val="1F1F1F">
                    <a:alpha val="0"/>
                  </a:srgb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92075" defTabSz="939800">
              <a:lnSpc>
                <a:spcPct val="150000"/>
              </a:lnSpc>
              <a:spcBef>
                <a:spcPts val="200"/>
              </a:spcBef>
              <a:buSzPct val="100000"/>
              <a:defRPr/>
            </a:pPr>
            <a:r>
              <a:rPr lang="en-US" altLang="ko-KR" sz="1000" b="1" spc="-100" dirty="0">
                <a:ln>
                  <a:solidFill>
                    <a:srgbClr val="1F1F1F">
                      <a:alpha val="0"/>
                    </a:srgb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1) </a:t>
            </a:r>
            <a:r>
              <a:rPr lang="ko-KR" altLang="en-US" sz="1000" b="1" spc="-100" dirty="0">
                <a:ln>
                  <a:solidFill>
                    <a:srgbClr val="1F1F1F">
                      <a:alpha val="0"/>
                    </a:srgb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대표이사</a:t>
            </a:r>
            <a:r>
              <a:rPr lang="en-US" altLang="ko-KR" sz="1000" b="1" spc="-100" dirty="0">
                <a:ln>
                  <a:solidFill>
                    <a:srgbClr val="1F1F1F">
                      <a:alpha val="0"/>
                    </a:srgb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000" b="1" spc="-100" dirty="0">
                <a:ln>
                  <a:solidFill>
                    <a:srgbClr val="1F1F1F">
                      <a:alpha val="0"/>
                    </a:srgb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경영진의 안전보건관리에 대한 인식</a:t>
            </a:r>
            <a:r>
              <a:rPr lang="en-US" altLang="ko-KR" sz="1000" b="1" spc="-100" dirty="0">
                <a:ln>
                  <a:solidFill>
                    <a:srgbClr val="1F1F1F">
                      <a:alpha val="0"/>
                    </a:srgb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∙</a:t>
            </a:r>
            <a:r>
              <a:rPr lang="ko-KR" altLang="en-US" sz="1000" b="1" spc="-100" dirty="0">
                <a:ln>
                  <a:solidFill>
                    <a:srgbClr val="1F1F1F">
                      <a:alpha val="0"/>
                    </a:srgb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리더십</a:t>
            </a:r>
            <a:r>
              <a:rPr lang="en-US" altLang="ko-KR" sz="1000" b="1" spc="-100" dirty="0">
                <a:ln>
                  <a:solidFill>
                    <a:srgbClr val="1F1F1F">
                      <a:alpha val="0"/>
                    </a:srgb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, 2) </a:t>
            </a:r>
            <a:r>
              <a:rPr lang="ko-KR" altLang="en-US" sz="1000" b="1" spc="-100" dirty="0">
                <a:ln>
                  <a:solidFill>
                    <a:srgbClr val="1F1F1F">
                      <a:alpha val="0"/>
                    </a:srgb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안전관리 목표</a:t>
            </a:r>
            <a:r>
              <a:rPr lang="en-US" altLang="ko-KR" sz="1000" b="1" spc="-100" dirty="0" smtClean="0">
                <a:ln>
                  <a:solidFill>
                    <a:srgbClr val="1F1F1F">
                      <a:alpha val="0"/>
                    </a:srgb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, 3</a:t>
            </a:r>
            <a:r>
              <a:rPr lang="en-US" altLang="ko-KR" sz="1000" b="1" spc="-100" dirty="0">
                <a:ln>
                  <a:solidFill>
                    <a:srgbClr val="1F1F1F">
                      <a:alpha val="0"/>
                    </a:srgb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lang="ko-KR" altLang="en-US" sz="1000" b="1" spc="-100" dirty="0" err="1">
                <a:ln>
                  <a:solidFill>
                    <a:srgbClr val="1F1F1F">
                      <a:alpha val="0"/>
                    </a:srgb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인력∙조직</a:t>
            </a:r>
            <a:r>
              <a:rPr lang="en-US" altLang="ko-KR" sz="1000" b="1" spc="-100" dirty="0">
                <a:ln>
                  <a:solidFill>
                    <a:srgbClr val="1F1F1F">
                      <a:alpha val="0"/>
                    </a:srgb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1000" b="1" spc="-100" dirty="0">
                <a:ln>
                  <a:solidFill>
                    <a:srgbClr val="1F1F1F">
                      <a:alpha val="0"/>
                    </a:srgb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예산 집행 체계</a:t>
            </a:r>
            <a:r>
              <a:rPr lang="en-US" altLang="ko-KR" sz="1000" b="1" spc="-100" dirty="0">
                <a:ln>
                  <a:solidFill>
                    <a:srgbClr val="1F1F1F">
                      <a:alpha val="0"/>
                    </a:srgb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, 4) </a:t>
            </a:r>
            <a:r>
              <a:rPr lang="ko-KR" altLang="en-US" sz="1000" b="1" spc="-100" dirty="0">
                <a:ln>
                  <a:solidFill>
                    <a:srgbClr val="1F1F1F">
                      <a:alpha val="0"/>
                    </a:srgb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위험요인 관리체계</a:t>
            </a:r>
            <a:r>
              <a:rPr lang="en-US" altLang="ko-KR" sz="1000" b="1" spc="-100" dirty="0">
                <a:ln>
                  <a:solidFill>
                    <a:srgbClr val="1F1F1F">
                      <a:alpha val="0"/>
                    </a:srgb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, 5) </a:t>
            </a:r>
            <a:r>
              <a:rPr lang="ko-KR" altLang="en-US" sz="1000" b="1" spc="-100" dirty="0">
                <a:ln>
                  <a:solidFill>
                    <a:srgbClr val="1F1F1F">
                      <a:alpha val="0"/>
                    </a:srgb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종사자 의견 수렴</a:t>
            </a:r>
            <a:r>
              <a:rPr lang="en-US" altLang="ko-KR" sz="1000" b="1" spc="-100" dirty="0">
                <a:ln>
                  <a:solidFill>
                    <a:srgbClr val="1F1F1F">
                      <a:alpha val="0"/>
                    </a:srgb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en-US" altLang="ko-KR" sz="1000" b="1" spc="-100" dirty="0" smtClean="0">
                <a:ln>
                  <a:solidFill>
                    <a:srgbClr val="1F1F1F">
                      <a:alpha val="0"/>
                    </a:srgb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 6</a:t>
            </a:r>
            <a:r>
              <a:rPr lang="en-US" altLang="ko-KR" sz="1000" b="1" spc="-100" dirty="0">
                <a:ln>
                  <a:solidFill>
                    <a:srgbClr val="1F1F1F">
                      <a:alpha val="0"/>
                    </a:srgb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lang="ko-KR" altLang="en-US" sz="1000" b="1" spc="-100" dirty="0">
                <a:ln>
                  <a:solidFill>
                    <a:srgbClr val="1F1F1F">
                      <a:alpha val="0"/>
                    </a:srgb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협력</a:t>
            </a:r>
            <a:r>
              <a:rPr lang="en-US" altLang="ko-KR" sz="1000" b="1" spc="-100" dirty="0">
                <a:ln>
                  <a:solidFill>
                    <a:srgbClr val="1F1F1F">
                      <a:alpha val="0"/>
                    </a:srgb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000" b="1" spc="-100" dirty="0">
                <a:ln>
                  <a:solidFill>
                    <a:srgbClr val="1F1F1F">
                      <a:alpha val="0"/>
                    </a:srgb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업체</a:t>
            </a:r>
            <a:r>
              <a:rPr lang="en-US" altLang="ko-KR" sz="1000" b="1" spc="-100" dirty="0">
                <a:ln>
                  <a:solidFill>
                    <a:srgbClr val="1F1F1F">
                      <a:alpha val="0"/>
                    </a:srgb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000" b="1" spc="-100" dirty="0">
                <a:ln>
                  <a:solidFill>
                    <a:srgbClr val="1F1F1F">
                      <a:alpha val="0"/>
                    </a:srgb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안전보건관리역량 제고</a:t>
            </a:r>
            <a:endParaRPr lang="en-US" altLang="ko-KR" sz="1000" b="1" spc="-100" dirty="0">
              <a:ln>
                <a:solidFill>
                  <a:srgbClr val="1F1F1F">
                    <a:alpha val="0"/>
                  </a:srgb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6" name="Text Box 16">
            <a:extLst>
              <a:ext uri="{FF2B5EF4-FFF2-40B4-BE49-F238E27FC236}">
                <a16:creationId xmlns:a16="http://schemas.microsoft.com/office/drawing/2014/main" xmlns="" id="{558E7693-38A3-43E3-BCB7-A717309F55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835" y="959248"/>
            <a:ext cx="891327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GB"/>
            </a:defPPr>
            <a:lvl1pPr lvl="0">
              <a:spcBef>
                <a:spcPct val="50000"/>
              </a:spcBef>
              <a:buClr>
                <a:srgbClr val="3F3F3F"/>
              </a:buClr>
              <a:defRPr kumimoji="0" ker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j-ea"/>
                <a:ea typeface="+mj-ea"/>
                <a:cs typeface="Arial" pitchFamily="34" charset="0"/>
              </a:defRPr>
            </a:lvl1pPr>
          </a:lstStyle>
          <a:p>
            <a:pPr>
              <a:spcBef>
                <a:spcPts val="300"/>
              </a:spcBef>
              <a:defRPr/>
            </a:pPr>
            <a:r>
              <a:rPr lang="en-US" altLang="ko-KR" sz="1400" spc="-70" dirty="0">
                <a:solidFill>
                  <a:schemeClr val="tx1"/>
                </a:solidFill>
              </a:rPr>
              <a:t>[</a:t>
            </a:r>
            <a:r>
              <a:rPr lang="ko-KR" altLang="en-US" sz="1400" spc="-70" dirty="0">
                <a:solidFill>
                  <a:schemeClr val="tx1"/>
                </a:solidFill>
              </a:rPr>
              <a:t>원칙과 기준</a:t>
            </a:r>
            <a:r>
              <a:rPr lang="en-US" altLang="ko-KR" sz="1400" spc="-70" dirty="0">
                <a:solidFill>
                  <a:schemeClr val="tx1"/>
                </a:solidFill>
              </a:rPr>
              <a:t>] </a:t>
            </a:r>
            <a:r>
              <a:rPr lang="ko-KR" altLang="en-US" sz="1400" spc="-70" dirty="0">
                <a:solidFill>
                  <a:schemeClr val="tx1"/>
                </a:solidFill>
              </a:rPr>
              <a:t>대표이사가 안전보건 확보의무를 이행할 수 있는 </a:t>
            </a:r>
            <a:r>
              <a:rPr lang="ko-KR" altLang="en-US" sz="1400" b="1" spc="-70" dirty="0">
                <a:solidFill>
                  <a:schemeClr val="tx1"/>
                </a:solidFill>
              </a:rPr>
              <a:t>조직</a:t>
            </a:r>
            <a:r>
              <a:rPr lang="en-US" altLang="ko-KR" sz="1400" b="1" spc="-70" dirty="0">
                <a:solidFill>
                  <a:schemeClr val="tx1"/>
                </a:solidFill>
              </a:rPr>
              <a:t>, </a:t>
            </a:r>
            <a:r>
              <a:rPr lang="ko-KR" altLang="en-US" sz="1400" b="1" spc="-70" dirty="0">
                <a:solidFill>
                  <a:schemeClr val="tx1"/>
                </a:solidFill>
              </a:rPr>
              <a:t>보고체계</a:t>
            </a:r>
            <a:r>
              <a:rPr lang="en-US" altLang="ko-KR" sz="1400" b="1" spc="-70" dirty="0">
                <a:solidFill>
                  <a:schemeClr val="tx1"/>
                </a:solidFill>
              </a:rPr>
              <a:t>, </a:t>
            </a:r>
            <a:r>
              <a:rPr lang="ko-KR" altLang="en-US" sz="1400" b="1" spc="-70" dirty="0">
                <a:solidFill>
                  <a:schemeClr val="tx1"/>
                </a:solidFill>
              </a:rPr>
              <a:t>프로세스</a:t>
            </a:r>
            <a:r>
              <a:rPr lang="en-US" altLang="ko-KR" sz="1400" b="1" spc="-70" dirty="0">
                <a:solidFill>
                  <a:schemeClr val="tx1"/>
                </a:solidFill>
              </a:rPr>
              <a:t>, </a:t>
            </a:r>
            <a:r>
              <a:rPr lang="ko-KR" altLang="en-US" sz="1400" b="1" spc="-70" dirty="0">
                <a:solidFill>
                  <a:schemeClr val="tx1"/>
                </a:solidFill>
              </a:rPr>
              <a:t>시스템 마련 </a:t>
            </a:r>
            <a:r>
              <a:rPr lang="ko-KR" altLang="en-US" sz="1400" spc="-70" dirty="0">
                <a:solidFill>
                  <a:schemeClr val="tx1"/>
                </a:solidFill>
              </a:rPr>
              <a:t>필요</a:t>
            </a:r>
            <a:endParaRPr lang="en-US" altLang="ko-KR" sz="1400" spc="-70" dirty="0">
              <a:solidFill>
                <a:schemeClr val="tx1"/>
              </a:solidFill>
            </a:endParaRPr>
          </a:p>
        </p:txBody>
      </p:sp>
      <p:sp>
        <p:nvSpPr>
          <p:cNvPr id="57" name="직사각형 56"/>
          <p:cNvSpPr/>
          <p:nvPr/>
        </p:nvSpPr>
        <p:spPr>
          <a:xfrm>
            <a:off x="545866" y="5179185"/>
            <a:ext cx="3216275" cy="1001371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  <a:effectLst>
            <a:outerShdw blurRad="50800" dist="38100" dir="2700000" algn="tl" rotWithShape="0">
              <a:prstClr val="black">
                <a:alpha val="1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92075" defTabSz="939800">
              <a:spcBef>
                <a:spcPts val="200"/>
              </a:spcBef>
              <a:buSzPct val="100000"/>
              <a:defRPr/>
            </a:pPr>
            <a:r>
              <a:rPr lang="en-US" altLang="ko-KR" sz="1000" b="1" spc="-100" dirty="0">
                <a:ln>
                  <a:solidFill>
                    <a:srgbClr val="1F1F1F">
                      <a:alpha val="0"/>
                    </a:srgbClr>
                  </a:solidFill>
                </a:ln>
                <a:solidFill>
                  <a:schemeClr val="tx1"/>
                </a:solidFill>
              </a:rPr>
              <a:t>[</a:t>
            </a:r>
            <a:r>
              <a:rPr lang="ko-KR" altLang="en-US" sz="1000" b="1" spc="-100" dirty="0">
                <a:ln>
                  <a:solidFill>
                    <a:srgbClr val="1F1F1F">
                      <a:alpha val="0"/>
                    </a:srgbClr>
                  </a:solidFill>
                </a:ln>
                <a:solidFill>
                  <a:schemeClr val="tx1"/>
                </a:solidFill>
              </a:rPr>
              <a:t>추가 고려 사항</a:t>
            </a:r>
            <a:r>
              <a:rPr lang="en-US" altLang="ko-KR" sz="1000" b="1" spc="-100" dirty="0">
                <a:ln>
                  <a:solidFill>
                    <a:srgbClr val="1F1F1F">
                      <a:alpha val="0"/>
                    </a:srgbClr>
                  </a:solidFill>
                </a:ln>
                <a:solidFill>
                  <a:schemeClr val="tx1"/>
                </a:solidFill>
              </a:rPr>
              <a:t>]</a:t>
            </a:r>
          </a:p>
          <a:p>
            <a:pPr marL="92075" defTabSz="939800">
              <a:spcBef>
                <a:spcPts val="200"/>
              </a:spcBef>
              <a:buSzPct val="100000"/>
              <a:defRPr/>
            </a:pPr>
            <a:r>
              <a:rPr lang="ko-KR" altLang="en-US" sz="1000" b="1" spc="-100" dirty="0" err="1">
                <a:ln>
                  <a:solidFill>
                    <a:srgbClr val="1F1F1F">
                      <a:alpha val="0"/>
                    </a:srgbClr>
                  </a:solidFill>
                </a:ln>
                <a:solidFill>
                  <a:schemeClr val="tx1"/>
                </a:solidFill>
              </a:rPr>
              <a:t>산안법상</a:t>
            </a:r>
            <a:r>
              <a:rPr lang="ko-KR" altLang="en-US" sz="1000" b="1" spc="-100" dirty="0">
                <a:ln>
                  <a:solidFill>
                    <a:srgbClr val="1F1F1F">
                      <a:alpha val="0"/>
                    </a:srgbClr>
                  </a:solidFill>
                </a:ln>
                <a:solidFill>
                  <a:schemeClr val="tx1"/>
                </a:solidFill>
              </a:rPr>
              <a:t> 대표이사 안전보건계획</a:t>
            </a:r>
            <a:endParaRPr lang="en-US" altLang="ko-KR" sz="1000" b="1" spc="-100" dirty="0">
              <a:ln>
                <a:solidFill>
                  <a:srgbClr val="1F1F1F">
                    <a:alpha val="0"/>
                  </a:srgbClr>
                </a:solidFill>
              </a:ln>
              <a:solidFill>
                <a:schemeClr val="tx1"/>
              </a:solidFill>
            </a:endParaRPr>
          </a:p>
          <a:p>
            <a:pPr marL="92075" defTabSz="939800">
              <a:spcBef>
                <a:spcPts val="200"/>
              </a:spcBef>
              <a:buSzPct val="100000"/>
              <a:defRPr/>
            </a:pPr>
            <a:r>
              <a:rPr lang="en-US" altLang="ko-KR" sz="1000" spc="-100" dirty="0">
                <a:ln>
                  <a:solidFill>
                    <a:srgbClr val="1F1F1F">
                      <a:alpha val="0"/>
                    </a:srgbClr>
                  </a:solidFill>
                </a:ln>
                <a:solidFill>
                  <a:schemeClr val="tx1"/>
                </a:solidFill>
              </a:rPr>
              <a:t>1) </a:t>
            </a:r>
            <a:r>
              <a:rPr lang="ko-KR" altLang="en-US" sz="1000" spc="-100" dirty="0">
                <a:ln>
                  <a:solidFill>
                    <a:srgbClr val="1F1F1F">
                      <a:alpha val="0"/>
                    </a:srgbClr>
                  </a:solidFill>
                </a:ln>
                <a:solidFill>
                  <a:schemeClr val="tx1"/>
                </a:solidFill>
              </a:rPr>
              <a:t>안전 및 보건에 관한 경영방침</a:t>
            </a:r>
            <a:r>
              <a:rPr lang="en-US" altLang="ko-KR" sz="1000" spc="-100" dirty="0">
                <a:ln>
                  <a:solidFill>
                    <a:srgbClr val="1F1F1F">
                      <a:alpha val="0"/>
                    </a:srgbClr>
                  </a:solidFill>
                </a:ln>
                <a:solidFill>
                  <a:schemeClr val="tx1"/>
                </a:solidFill>
              </a:rPr>
              <a:t>, 2) </a:t>
            </a:r>
            <a:r>
              <a:rPr lang="ko-KR" altLang="en-US" sz="1000" spc="-100" dirty="0" err="1">
                <a:ln>
                  <a:solidFill>
                    <a:srgbClr val="1F1F1F">
                      <a:alpha val="0"/>
                    </a:srgbClr>
                  </a:solidFill>
                </a:ln>
                <a:solidFill>
                  <a:schemeClr val="tx1"/>
                </a:solidFill>
              </a:rPr>
              <a:t>안전∙보건관리</a:t>
            </a:r>
            <a:r>
              <a:rPr lang="ko-KR" altLang="en-US" sz="1000" spc="-100" dirty="0">
                <a:ln>
                  <a:solidFill>
                    <a:srgbClr val="1F1F1F">
                      <a:alpha val="0"/>
                    </a:srgbClr>
                  </a:solidFill>
                </a:ln>
                <a:solidFill>
                  <a:schemeClr val="tx1"/>
                </a:solidFill>
              </a:rPr>
              <a:t> 조직의 구성∙ 인원 및 역할</a:t>
            </a:r>
            <a:r>
              <a:rPr lang="en-US" altLang="ko-KR" sz="1000" spc="-100" dirty="0">
                <a:ln>
                  <a:solidFill>
                    <a:srgbClr val="1F1F1F">
                      <a:alpha val="0"/>
                    </a:srgbClr>
                  </a:solidFill>
                </a:ln>
                <a:solidFill>
                  <a:schemeClr val="tx1"/>
                </a:solidFill>
              </a:rPr>
              <a:t>, 3) </a:t>
            </a:r>
            <a:r>
              <a:rPr lang="ko-KR" altLang="en-US" sz="1000" spc="-100" dirty="0" err="1">
                <a:ln>
                  <a:solidFill>
                    <a:srgbClr val="1F1F1F">
                      <a:alpha val="0"/>
                    </a:srgbClr>
                  </a:solidFill>
                </a:ln>
                <a:solidFill>
                  <a:schemeClr val="tx1"/>
                </a:solidFill>
              </a:rPr>
              <a:t>안전∙보건</a:t>
            </a:r>
            <a:r>
              <a:rPr lang="ko-KR" altLang="en-US" sz="1000" spc="-100" dirty="0">
                <a:ln>
                  <a:solidFill>
                    <a:srgbClr val="1F1F1F">
                      <a:alpha val="0"/>
                    </a:srgbClr>
                  </a:solidFill>
                </a:ln>
                <a:solidFill>
                  <a:schemeClr val="tx1"/>
                </a:solidFill>
              </a:rPr>
              <a:t> 관련 예산 및 시설 현황</a:t>
            </a:r>
            <a:r>
              <a:rPr lang="en-US" altLang="ko-KR" sz="1000" spc="-100" dirty="0">
                <a:ln>
                  <a:solidFill>
                    <a:srgbClr val="1F1F1F">
                      <a:alpha val="0"/>
                    </a:srgbClr>
                  </a:solidFill>
                </a:ln>
                <a:solidFill>
                  <a:schemeClr val="tx1"/>
                </a:solidFill>
              </a:rPr>
              <a:t>, </a:t>
            </a:r>
          </a:p>
          <a:p>
            <a:pPr marL="92075" defTabSz="939800">
              <a:spcBef>
                <a:spcPts val="200"/>
              </a:spcBef>
              <a:buSzPct val="100000"/>
              <a:defRPr/>
            </a:pPr>
            <a:r>
              <a:rPr lang="en-US" altLang="ko-KR" sz="1000" spc="-100" dirty="0">
                <a:ln>
                  <a:solidFill>
                    <a:srgbClr val="1F1F1F">
                      <a:alpha val="0"/>
                    </a:srgbClr>
                  </a:solidFill>
                </a:ln>
                <a:solidFill>
                  <a:schemeClr val="tx1"/>
                </a:solidFill>
              </a:rPr>
              <a:t>4) </a:t>
            </a:r>
            <a:r>
              <a:rPr lang="ko-KR" altLang="en-US" sz="1000" spc="-100" dirty="0">
                <a:ln>
                  <a:solidFill>
                    <a:srgbClr val="1F1F1F">
                      <a:alpha val="0"/>
                    </a:srgbClr>
                  </a:solidFill>
                </a:ln>
                <a:solidFill>
                  <a:schemeClr val="tx1"/>
                </a:solidFill>
              </a:rPr>
              <a:t>전년도 </a:t>
            </a:r>
            <a:r>
              <a:rPr lang="ko-KR" altLang="en-US" sz="1000" spc="-100" dirty="0" err="1">
                <a:ln>
                  <a:solidFill>
                    <a:srgbClr val="1F1F1F">
                      <a:alpha val="0"/>
                    </a:srgbClr>
                  </a:solidFill>
                </a:ln>
                <a:solidFill>
                  <a:schemeClr val="tx1"/>
                </a:solidFill>
              </a:rPr>
              <a:t>활동실적</a:t>
            </a:r>
            <a:r>
              <a:rPr lang="ko-KR" altLang="en-US" sz="1000" spc="-100" dirty="0">
                <a:ln>
                  <a:solidFill>
                    <a:srgbClr val="1F1F1F">
                      <a:alpha val="0"/>
                    </a:srgbClr>
                  </a:solidFill>
                </a:ln>
                <a:solidFill>
                  <a:schemeClr val="tx1"/>
                </a:solidFill>
              </a:rPr>
              <a:t> 및 다음 연도 활동계획</a:t>
            </a:r>
            <a:endParaRPr lang="en-US" altLang="ko-KR" sz="1000" spc="-100" dirty="0">
              <a:ln>
                <a:solidFill>
                  <a:srgbClr val="1F1F1F">
                    <a:alpha val="0"/>
                  </a:srgbClr>
                </a:solidFill>
              </a:ln>
              <a:solidFill>
                <a:schemeClr val="tx1"/>
              </a:solidFill>
            </a:endParaRPr>
          </a:p>
        </p:txBody>
      </p:sp>
      <p:grpSp>
        <p:nvGrpSpPr>
          <p:cNvPr id="58" name="그룹 20"/>
          <p:cNvGrpSpPr>
            <a:grpSpLocks/>
          </p:cNvGrpSpPr>
          <p:nvPr/>
        </p:nvGrpSpPr>
        <p:grpSpPr bwMode="auto">
          <a:xfrm>
            <a:off x="357152" y="1786562"/>
            <a:ext cx="3376612" cy="3063874"/>
            <a:chOff x="362194" y="2758998"/>
            <a:chExt cx="2824163" cy="2562316"/>
          </a:xfrm>
        </p:grpSpPr>
        <p:sp>
          <p:nvSpPr>
            <p:cNvPr id="59" name="AutoShape 23">
              <a:extLst>
                <a:ext uri="{FF2B5EF4-FFF2-40B4-BE49-F238E27FC236}">
                  <a16:creationId xmlns:a16="http://schemas.microsoft.com/office/drawing/2014/main" xmlns="" id="{2876E076-2CF7-4025-9D7B-5C3EF314ABEE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1800000">
              <a:off x="1720501" y="4056088"/>
              <a:ext cx="1465856" cy="1265226"/>
            </a:xfrm>
            <a:prstGeom prst="hexagon">
              <a:avLst>
                <a:gd name="adj" fmla="val 28952"/>
                <a:gd name="vf" fmla="val 115470"/>
              </a:avLst>
            </a:prstGeom>
            <a:solidFill>
              <a:srgbClr val="EAEAEA"/>
            </a:solidFill>
            <a:ln w="38100" algn="ctr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36000" tIns="36000" rIns="36000" bIns="36000" anchor="ctr">
              <a:spAutoFit/>
            </a:bodyPr>
            <a:lstStyle/>
            <a:p>
              <a:pPr algn="ctr" eaLnBrk="1" latinLnBrk="1" hangingPunct="1">
                <a:defRPr/>
              </a:pPr>
              <a:endParaRPr lang="en-GB" kern="0" dirty="0">
                <a:solidFill>
                  <a:sysClr val="windowText" lastClr="000000"/>
                </a:solidFill>
                <a:latin typeface="Corbel" pitchFamily="34" charset="0"/>
                <a:ea typeface="굴림" charset="-127"/>
              </a:endParaRPr>
            </a:p>
          </p:txBody>
        </p:sp>
        <p:sp>
          <p:nvSpPr>
            <p:cNvPr id="60" name="AutoShape 28">
              <a:extLst>
                <a:ext uri="{FF2B5EF4-FFF2-40B4-BE49-F238E27FC236}">
                  <a16:creationId xmlns:a16="http://schemas.microsoft.com/office/drawing/2014/main" xmlns="" id="{F23FF294-1EB6-4436-B19F-2BE86A0D7953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1800000">
              <a:off x="362194" y="4040156"/>
              <a:ext cx="1465856" cy="1265226"/>
            </a:xfrm>
            <a:prstGeom prst="hexagon">
              <a:avLst>
                <a:gd name="adj" fmla="val 28952"/>
                <a:gd name="vf" fmla="val 115470"/>
              </a:avLst>
            </a:prstGeom>
            <a:solidFill>
              <a:srgbClr val="EAEAEA"/>
            </a:solidFill>
            <a:ln w="38100" algn="ctr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36000" tIns="36000" rIns="36000" bIns="36000" anchor="ctr">
              <a:spAutoFit/>
            </a:bodyPr>
            <a:lstStyle/>
            <a:p>
              <a:pPr algn="ctr" eaLnBrk="1" latinLnBrk="1" hangingPunct="1">
                <a:defRPr/>
              </a:pPr>
              <a:endParaRPr lang="en-GB" kern="0" dirty="0">
                <a:solidFill>
                  <a:sysClr val="windowText" lastClr="000000"/>
                </a:solidFill>
                <a:latin typeface="Corbel" pitchFamily="34" charset="0"/>
                <a:ea typeface="굴림" charset="-127"/>
              </a:endParaRPr>
            </a:p>
          </p:txBody>
        </p:sp>
        <p:sp>
          <p:nvSpPr>
            <p:cNvPr id="61" name="AutoShape 35">
              <a:extLst>
                <a:ext uri="{FF2B5EF4-FFF2-40B4-BE49-F238E27FC236}">
                  <a16:creationId xmlns:a16="http://schemas.microsoft.com/office/drawing/2014/main" xmlns="" id="{0484FD2C-F4CF-4486-A1DE-A0ADE420C6D3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1800000">
              <a:off x="1032717" y="2878484"/>
              <a:ext cx="1463201" cy="1266554"/>
            </a:xfrm>
            <a:prstGeom prst="hexagon">
              <a:avLst>
                <a:gd name="adj" fmla="val 28885"/>
                <a:gd name="vf" fmla="val 115470"/>
              </a:avLst>
            </a:prstGeom>
            <a:solidFill>
              <a:srgbClr val="EAEAEA"/>
            </a:solidFill>
            <a:ln w="38100" algn="ctr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36000" tIns="36000" rIns="36000" bIns="36000" anchor="ctr">
              <a:spAutoFit/>
            </a:bodyPr>
            <a:lstStyle/>
            <a:p>
              <a:pPr algn="ctr" eaLnBrk="1" latinLnBrk="1" hangingPunct="1">
                <a:defRPr/>
              </a:pPr>
              <a:endParaRPr lang="en-GB" kern="0" dirty="0">
                <a:solidFill>
                  <a:sysClr val="windowText" lastClr="000000"/>
                </a:solidFill>
                <a:latin typeface="Corbel" pitchFamily="34" charset="0"/>
                <a:ea typeface="굴림" charset="-127"/>
              </a:endParaRPr>
            </a:p>
          </p:txBody>
        </p:sp>
        <p:sp>
          <p:nvSpPr>
            <p:cNvPr id="62" name="Line 36">
              <a:extLst>
                <a:ext uri="{FF2B5EF4-FFF2-40B4-BE49-F238E27FC236}">
                  <a16:creationId xmlns:a16="http://schemas.microsoft.com/office/drawing/2014/main" xmlns="" id="{432A9181-3E13-454E-83D1-FF82C5DB421B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757678" y="2758998"/>
              <a:ext cx="0" cy="751436"/>
            </a:xfrm>
            <a:prstGeom prst="line">
              <a:avLst/>
            </a:prstGeom>
            <a:noFill/>
            <a:ln w="9525">
              <a:solidFill>
                <a:srgbClr val="CCCFEA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36000" tIns="36000" rIns="36000" bIns="36000" anchor="ctr">
              <a:spAutoFit/>
            </a:bodyPr>
            <a:lstStyle/>
            <a:p>
              <a:pPr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 spc="-100" dirty="0">
                <a:solidFill>
                  <a:sysClr val="windowText" lastClr="000000"/>
                </a:solidFill>
                <a:latin typeface="Corbel" panose="020B0503020204020204" pitchFamily="34" charset="0"/>
                <a:ea typeface="굴림" charset="-127"/>
              </a:endParaRPr>
            </a:p>
          </p:txBody>
        </p:sp>
        <p:sp>
          <p:nvSpPr>
            <p:cNvPr id="63" name="Line 24">
              <a:extLst>
                <a:ext uri="{FF2B5EF4-FFF2-40B4-BE49-F238E27FC236}">
                  <a16:creationId xmlns:a16="http://schemas.microsoft.com/office/drawing/2014/main" xmlns="" id="{A3DC7B4D-4C61-478B-8EED-F5F1DD013537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2448118" y="3936602"/>
              <a:ext cx="0" cy="751436"/>
            </a:xfrm>
            <a:prstGeom prst="line">
              <a:avLst/>
            </a:prstGeom>
            <a:noFill/>
            <a:ln w="9525">
              <a:solidFill>
                <a:srgbClr val="CCCFEA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36000" tIns="36000" rIns="36000" bIns="36000" anchor="ctr">
              <a:spAutoFit/>
            </a:bodyPr>
            <a:lstStyle/>
            <a:p>
              <a:pPr algn="ctr" eaLnBrk="1" latinLnBrk="1" hangingPunct="1">
                <a:defRPr/>
              </a:pPr>
              <a:endParaRPr lang="en-GB" kern="0" dirty="0">
                <a:solidFill>
                  <a:sysClr val="windowText" lastClr="000000"/>
                </a:solidFill>
                <a:latin typeface="Corbel" panose="020B0503020204020204" pitchFamily="34" charset="0"/>
                <a:ea typeface="굴림" charset="-127"/>
              </a:endParaRPr>
            </a:p>
          </p:txBody>
        </p:sp>
        <p:sp>
          <p:nvSpPr>
            <p:cNvPr id="64" name="Line 25">
              <a:extLst>
                <a:ext uri="{FF2B5EF4-FFF2-40B4-BE49-F238E27FC236}">
                  <a16:creationId xmlns:a16="http://schemas.microsoft.com/office/drawing/2014/main" xmlns="" id="{60B02027-B494-4230-9C7E-66543DD88033}"/>
                </a:ext>
              </a:extLst>
            </p:cNvPr>
            <p:cNvSpPr>
              <a:spLocks noChangeShapeType="1"/>
            </p:cNvSpPr>
            <p:nvPr/>
          </p:nvSpPr>
          <p:spPr bwMode="gray">
            <a:xfrm flipV="1">
              <a:off x="1832033" y="4688037"/>
              <a:ext cx="637329" cy="347838"/>
            </a:xfrm>
            <a:prstGeom prst="line">
              <a:avLst/>
            </a:prstGeom>
            <a:noFill/>
            <a:ln w="9525">
              <a:solidFill>
                <a:srgbClr val="CCCFEA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36000" tIns="36000" rIns="36000" bIns="36000" anchor="ctr">
              <a:spAutoFit/>
            </a:bodyPr>
            <a:lstStyle/>
            <a:p>
              <a:pPr algn="ctr" eaLnBrk="1" latinLnBrk="1" hangingPunct="1">
                <a:defRPr/>
              </a:pPr>
              <a:endParaRPr lang="en-GB" kern="0" dirty="0">
                <a:solidFill>
                  <a:sysClr val="windowText" lastClr="000000"/>
                </a:solidFill>
                <a:latin typeface="Corbel" panose="020B0503020204020204" pitchFamily="34" charset="0"/>
                <a:ea typeface="굴림" charset="-127"/>
              </a:endParaRPr>
            </a:p>
          </p:txBody>
        </p:sp>
        <p:sp>
          <p:nvSpPr>
            <p:cNvPr id="65" name="Line 26">
              <a:extLst>
                <a:ext uri="{FF2B5EF4-FFF2-40B4-BE49-F238E27FC236}">
                  <a16:creationId xmlns:a16="http://schemas.microsoft.com/office/drawing/2014/main" xmlns="" id="{363EF79C-4C5B-4A10-901A-FE35990EC6CE}"/>
                </a:ext>
              </a:extLst>
            </p:cNvPr>
            <p:cNvSpPr>
              <a:spLocks noChangeShapeType="1"/>
            </p:cNvSpPr>
            <p:nvPr/>
          </p:nvSpPr>
          <p:spPr bwMode="gray">
            <a:xfrm flipH="1" flipV="1">
              <a:off x="2469362" y="4688037"/>
              <a:ext cx="618740" cy="346510"/>
            </a:xfrm>
            <a:prstGeom prst="line">
              <a:avLst/>
            </a:prstGeom>
            <a:noFill/>
            <a:ln w="9525">
              <a:solidFill>
                <a:srgbClr val="CCCFEA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36000" tIns="36000" rIns="36000" bIns="36000" anchor="ctr">
              <a:spAutoFit/>
            </a:bodyPr>
            <a:lstStyle/>
            <a:p>
              <a:pPr algn="ctr" eaLnBrk="1" latinLnBrk="1" hangingPunct="1">
                <a:defRPr/>
              </a:pPr>
              <a:endParaRPr lang="en-GB" kern="0" dirty="0">
                <a:solidFill>
                  <a:sysClr val="windowText" lastClr="000000"/>
                </a:solidFill>
                <a:latin typeface="Corbel" panose="020B0503020204020204" pitchFamily="34" charset="0"/>
                <a:ea typeface="굴림" charset="-127"/>
              </a:endParaRPr>
            </a:p>
          </p:txBody>
        </p:sp>
        <p:sp>
          <p:nvSpPr>
            <p:cNvPr id="66" name="Line 29">
              <a:extLst>
                <a:ext uri="{FF2B5EF4-FFF2-40B4-BE49-F238E27FC236}">
                  <a16:creationId xmlns:a16="http://schemas.microsoft.com/office/drawing/2014/main" xmlns="" id="{6E4D8629-D988-454F-9471-B0F99E911DB3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89811" y="3936602"/>
              <a:ext cx="0" cy="751436"/>
            </a:xfrm>
            <a:prstGeom prst="line">
              <a:avLst/>
            </a:prstGeom>
            <a:noFill/>
            <a:ln w="9525">
              <a:solidFill>
                <a:srgbClr val="CCCFEA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36000" tIns="36000" rIns="36000" bIns="36000" anchor="ctr">
              <a:spAutoFit/>
            </a:bodyPr>
            <a:lstStyle/>
            <a:p>
              <a:pPr algn="ctr" eaLnBrk="1" latinLnBrk="1" hangingPunct="1">
                <a:defRPr/>
              </a:pPr>
              <a:endParaRPr lang="en-GB" kern="0" dirty="0">
                <a:solidFill>
                  <a:sysClr val="windowText" lastClr="000000"/>
                </a:solidFill>
                <a:latin typeface="Corbel" panose="020B0503020204020204" pitchFamily="34" charset="0"/>
                <a:ea typeface="굴림" charset="-127"/>
              </a:endParaRPr>
            </a:p>
          </p:txBody>
        </p:sp>
        <p:sp>
          <p:nvSpPr>
            <p:cNvPr id="67" name="Line 30">
              <a:extLst>
                <a:ext uri="{FF2B5EF4-FFF2-40B4-BE49-F238E27FC236}">
                  <a16:creationId xmlns:a16="http://schemas.microsoft.com/office/drawing/2014/main" xmlns="" id="{B3F6CCB8-2652-4036-A9D5-F45565C14A6E}"/>
                </a:ext>
              </a:extLst>
            </p:cNvPr>
            <p:cNvSpPr>
              <a:spLocks noChangeShapeType="1"/>
            </p:cNvSpPr>
            <p:nvPr/>
          </p:nvSpPr>
          <p:spPr bwMode="gray">
            <a:xfrm flipV="1">
              <a:off x="472398" y="4688037"/>
              <a:ext cx="617413" cy="346510"/>
            </a:xfrm>
            <a:prstGeom prst="line">
              <a:avLst/>
            </a:prstGeom>
            <a:noFill/>
            <a:ln w="9525">
              <a:solidFill>
                <a:srgbClr val="CCCFEA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36000" tIns="36000" rIns="36000" bIns="36000" anchor="ctr">
              <a:spAutoFit/>
            </a:bodyPr>
            <a:lstStyle/>
            <a:p>
              <a:pPr algn="ctr" eaLnBrk="1" latinLnBrk="1" hangingPunct="1">
                <a:defRPr/>
              </a:pPr>
              <a:endParaRPr lang="en-GB" kern="0" dirty="0">
                <a:solidFill>
                  <a:sysClr val="windowText" lastClr="000000"/>
                </a:solidFill>
                <a:latin typeface="Corbel" panose="020B0503020204020204" pitchFamily="34" charset="0"/>
                <a:ea typeface="굴림" charset="-127"/>
              </a:endParaRPr>
            </a:p>
          </p:txBody>
        </p:sp>
        <p:sp>
          <p:nvSpPr>
            <p:cNvPr id="68" name="Line 31">
              <a:extLst>
                <a:ext uri="{FF2B5EF4-FFF2-40B4-BE49-F238E27FC236}">
                  <a16:creationId xmlns:a16="http://schemas.microsoft.com/office/drawing/2014/main" xmlns="" id="{05CC4C88-A7DC-473D-AFF6-A364CB7D985D}"/>
                </a:ext>
              </a:extLst>
            </p:cNvPr>
            <p:cNvSpPr>
              <a:spLocks noChangeShapeType="1"/>
            </p:cNvSpPr>
            <p:nvPr/>
          </p:nvSpPr>
          <p:spPr bwMode="gray">
            <a:xfrm flipH="1" flipV="1">
              <a:off x="1089811" y="4688037"/>
              <a:ext cx="622723" cy="365096"/>
            </a:xfrm>
            <a:prstGeom prst="line">
              <a:avLst/>
            </a:prstGeom>
            <a:noFill/>
            <a:ln w="9525">
              <a:solidFill>
                <a:srgbClr val="CCCFEA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36000" tIns="36000" rIns="36000" bIns="36000" anchor="ctr">
              <a:spAutoFit/>
            </a:bodyPr>
            <a:lstStyle/>
            <a:p>
              <a:pPr algn="ctr" eaLnBrk="1" latinLnBrk="1" hangingPunct="1">
                <a:defRPr/>
              </a:pPr>
              <a:endParaRPr lang="en-GB" kern="0" dirty="0">
                <a:solidFill>
                  <a:sysClr val="windowText" lastClr="000000"/>
                </a:solidFill>
                <a:latin typeface="Corbel" panose="020B0503020204020204" pitchFamily="34" charset="0"/>
                <a:ea typeface="굴림" charset="-127"/>
              </a:endParaRPr>
            </a:p>
          </p:txBody>
        </p:sp>
        <p:sp>
          <p:nvSpPr>
            <p:cNvPr id="69" name="Text Box 32">
              <a:extLst>
                <a:ext uri="{FF2B5EF4-FFF2-40B4-BE49-F238E27FC236}">
                  <a16:creationId xmlns:a16="http://schemas.microsoft.com/office/drawing/2014/main" xmlns="" id="{AFD432EA-4BB0-46E4-8B4D-03AAE4275E61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2008889" y="4342237"/>
              <a:ext cx="1074404" cy="824402"/>
            </a:xfrm>
            <a:prstGeom prst="rect">
              <a:avLst/>
            </a:prstGeom>
            <a:noFill/>
            <a:ln w="9525" algn="ctr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EAEAEA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36000" tIns="36000" rIns="36000" bIns="36000">
              <a:spAutoFit/>
            </a:bodyPr>
            <a:lstStyle>
              <a:defPPr>
                <a:defRPr lang="ko-KR"/>
              </a:defPPr>
              <a:lvl1pPr algn="ctr" defTabSz="957263" fontAlgn="base" latinLnBrk="0">
                <a:spcBef>
                  <a:spcPct val="50000"/>
                </a:spcBef>
                <a:spcAft>
                  <a:spcPct val="0"/>
                </a:spcAft>
                <a:defRPr kumimoji="1" sz="1400" b="1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srgbClr val="2C2B2D"/>
                  </a:solidFill>
                  <a:latin typeface="맑은 고딕" pitchFamily="50" charset="-127"/>
                  <a:ea typeface="맑은 고딕" pitchFamily="50" charset="-127"/>
                  <a:cs typeface="Arial"/>
                </a:defRPr>
              </a:lvl1pPr>
            </a:lstStyle>
            <a:p>
              <a:pPr eaLnBrk="1" hangingPunct="1">
                <a:spcBef>
                  <a:spcPts val="200"/>
                </a:spcBef>
                <a:defRPr/>
              </a:pPr>
              <a:r>
                <a:rPr lang="ko-KR" altLang="en-US" spc="-50" dirty="0">
                  <a:latin typeface="+mn-ea"/>
                  <a:ea typeface="+mn-ea"/>
                </a:rPr>
                <a:t>노동부</a:t>
              </a:r>
              <a:endParaRPr lang="en-US" altLang="ko-KR" spc="-50" dirty="0">
                <a:latin typeface="+mn-ea"/>
                <a:ea typeface="+mn-ea"/>
              </a:endParaRPr>
            </a:p>
            <a:p>
              <a:pPr eaLnBrk="1" hangingPunct="1">
                <a:spcBef>
                  <a:spcPts val="200"/>
                </a:spcBef>
                <a:defRPr/>
              </a:pPr>
              <a:r>
                <a:rPr lang="ko-KR" altLang="en-US" spc="-50" dirty="0" smtClean="0">
                  <a:latin typeface="+mn-ea"/>
                  <a:ea typeface="+mn-ea"/>
                </a:rPr>
                <a:t>가이드북</a:t>
              </a:r>
              <a:r>
                <a:rPr lang="en-US" altLang="ko-KR" spc="-50" dirty="0" smtClean="0">
                  <a:latin typeface="+mn-ea"/>
                  <a:ea typeface="+mn-ea"/>
                </a:rPr>
                <a:t>,</a:t>
              </a:r>
            </a:p>
            <a:p>
              <a:pPr eaLnBrk="1" hangingPunct="1">
                <a:spcBef>
                  <a:spcPts val="200"/>
                </a:spcBef>
                <a:defRPr/>
              </a:pPr>
              <a:r>
                <a:rPr lang="ko-KR" altLang="en-US" spc="-50" dirty="0" smtClean="0">
                  <a:latin typeface="+mn-ea"/>
                  <a:ea typeface="+mn-ea"/>
                </a:rPr>
                <a:t>중대재해처벌법</a:t>
              </a:r>
              <a:r>
                <a:rPr lang="en-US" altLang="ko-KR" spc="-50" dirty="0" smtClean="0">
                  <a:latin typeface="+mn-ea"/>
                  <a:ea typeface="+mn-ea"/>
                </a:rPr>
                <a:t/>
              </a:r>
              <a:br>
                <a:rPr lang="en-US" altLang="ko-KR" spc="-50" dirty="0" smtClean="0">
                  <a:latin typeface="+mn-ea"/>
                  <a:ea typeface="+mn-ea"/>
                </a:rPr>
              </a:br>
              <a:r>
                <a:rPr lang="ko-KR" altLang="en-US" spc="-50" dirty="0" smtClean="0">
                  <a:latin typeface="+mn-ea"/>
                  <a:ea typeface="+mn-ea"/>
                </a:rPr>
                <a:t>해설서</a:t>
              </a:r>
              <a:endParaRPr lang="ko-KR" altLang="en-US" spc="-50" dirty="0">
                <a:latin typeface="+mn-ea"/>
                <a:ea typeface="+mn-ea"/>
              </a:endParaRPr>
            </a:p>
          </p:txBody>
        </p:sp>
        <p:sp>
          <p:nvSpPr>
            <p:cNvPr id="70" name="Line 37">
              <a:extLst>
                <a:ext uri="{FF2B5EF4-FFF2-40B4-BE49-F238E27FC236}">
                  <a16:creationId xmlns:a16="http://schemas.microsoft.com/office/drawing/2014/main" xmlns="" id="{15800ACC-00FC-4E88-9F43-A84C44CCAC2A}"/>
                </a:ext>
              </a:extLst>
            </p:cNvPr>
            <p:cNvSpPr>
              <a:spLocks noChangeShapeType="1"/>
            </p:cNvSpPr>
            <p:nvPr/>
          </p:nvSpPr>
          <p:spPr bwMode="gray">
            <a:xfrm flipV="1">
              <a:off x="1148233" y="3510434"/>
              <a:ext cx="609445" cy="339872"/>
            </a:xfrm>
            <a:prstGeom prst="line">
              <a:avLst/>
            </a:prstGeom>
            <a:noFill/>
            <a:ln w="9525">
              <a:solidFill>
                <a:srgbClr val="CCCFEA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36000" tIns="36000" rIns="36000" bIns="36000" anchor="ctr">
              <a:spAutoFit/>
            </a:bodyPr>
            <a:lstStyle/>
            <a:p>
              <a:pPr algn="ctr" eaLnBrk="1" latinLnBrk="1" hangingPunct="1">
                <a:defRPr/>
              </a:pPr>
              <a:endParaRPr lang="en-GB" kern="0" dirty="0">
                <a:solidFill>
                  <a:sysClr val="windowText" lastClr="000000"/>
                </a:solidFill>
                <a:latin typeface="Corbel" panose="020B0503020204020204" pitchFamily="34" charset="0"/>
                <a:ea typeface="굴림" charset="-127"/>
              </a:endParaRPr>
            </a:p>
          </p:txBody>
        </p:sp>
        <p:sp>
          <p:nvSpPr>
            <p:cNvPr id="71" name="Line 38">
              <a:extLst>
                <a:ext uri="{FF2B5EF4-FFF2-40B4-BE49-F238E27FC236}">
                  <a16:creationId xmlns:a16="http://schemas.microsoft.com/office/drawing/2014/main" xmlns="" id="{3F18A30E-6C84-4F5D-AD94-BC0D261A0654}"/>
                </a:ext>
              </a:extLst>
            </p:cNvPr>
            <p:cNvSpPr>
              <a:spLocks noChangeShapeType="1"/>
            </p:cNvSpPr>
            <p:nvPr/>
          </p:nvSpPr>
          <p:spPr bwMode="gray">
            <a:xfrm flipH="1" flipV="1">
              <a:off x="1757678" y="3510434"/>
              <a:ext cx="628035" cy="334561"/>
            </a:xfrm>
            <a:prstGeom prst="line">
              <a:avLst/>
            </a:prstGeom>
            <a:noFill/>
            <a:ln w="9525">
              <a:solidFill>
                <a:srgbClr val="CCCFEA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36000" tIns="36000" rIns="36000" bIns="36000" anchor="ctr">
              <a:spAutoFit/>
            </a:bodyPr>
            <a:lstStyle/>
            <a:p>
              <a:pPr algn="ctr" eaLnBrk="1" latinLnBrk="1" hangingPunct="1">
                <a:defRPr/>
              </a:pPr>
              <a:endParaRPr lang="en-GB" kern="0" dirty="0">
                <a:solidFill>
                  <a:sysClr val="windowText" lastClr="000000"/>
                </a:solidFill>
                <a:latin typeface="Corbel" panose="020B0503020204020204" pitchFamily="34" charset="0"/>
                <a:ea typeface="굴림" charset="-127"/>
              </a:endParaRPr>
            </a:p>
          </p:txBody>
        </p:sp>
        <p:sp>
          <p:nvSpPr>
            <p:cNvPr id="72" name="Text Box 39">
              <a:extLst>
                <a:ext uri="{FF2B5EF4-FFF2-40B4-BE49-F238E27FC236}">
                  <a16:creationId xmlns:a16="http://schemas.microsoft.com/office/drawing/2014/main" xmlns="" id="{4BA5BC3B-D512-4B9F-BF5A-82A442B65745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381920" y="3339170"/>
              <a:ext cx="59749" cy="240300"/>
            </a:xfrm>
            <a:prstGeom prst="rect">
              <a:avLst/>
            </a:prstGeom>
            <a:noFill/>
            <a:ln w="9525" algn="ctr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EAEAEA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36000" tIns="36000" rIns="36000" bIns="36000">
              <a:spAutoFit/>
            </a:bodyPr>
            <a:lstStyle/>
            <a:p>
              <a:pPr defTabSz="957263" eaLnBrk="1" latinLnBrk="1" hangingPunct="1">
                <a:spcBef>
                  <a:spcPct val="50000"/>
                </a:spcBef>
                <a:defRPr/>
              </a:pPr>
              <a:endParaRPr lang="en-US" altLang="ko-KR" sz="140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C2B2D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Arial"/>
              </a:endParaRPr>
            </a:p>
          </p:txBody>
        </p:sp>
        <p:sp>
          <p:nvSpPr>
            <p:cNvPr id="73" name="타원 72">
              <a:extLst>
                <a:ext uri="{FF2B5EF4-FFF2-40B4-BE49-F238E27FC236}">
                  <a16:creationId xmlns:a16="http://schemas.microsoft.com/office/drawing/2014/main" xmlns="" id="{F01FC54B-1514-487E-9764-2DCBE351052A}"/>
                </a:ext>
              </a:extLst>
            </p:cNvPr>
            <p:cNvSpPr/>
            <p:nvPr/>
          </p:nvSpPr>
          <p:spPr>
            <a:xfrm>
              <a:off x="1225028" y="3638700"/>
              <a:ext cx="1056774" cy="1062191"/>
            </a:xfrm>
            <a:prstGeom prst="ellipse">
              <a:avLst/>
            </a:prstGeom>
            <a:gradFill>
              <a:gsLst>
                <a:gs pos="0">
                  <a:srgbClr val="2D6ECD"/>
                </a:gs>
                <a:gs pos="100000">
                  <a:srgbClr val="22539A"/>
                </a:gs>
              </a:gsLst>
              <a:lin ang="4800000" scaled="0"/>
            </a:gradFill>
            <a:ln w="317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/>
          </p:spPr>
          <p:txBody>
            <a:bodyPr lIns="36000" tIns="36000" rIns="36000" bIns="36000" anchor="ctr"/>
            <a:lstStyle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kern="0" dirty="0">
                  <a:ln>
                    <a:solidFill>
                      <a:srgbClr val="1F1F1F">
                        <a:alpha val="0"/>
                      </a:srgbClr>
                    </a:solidFill>
                  </a:ln>
                  <a:solidFill>
                    <a:prstClr val="white"/>
                  </a:solidFill>
                  <a:latin typeface="나눔스퀘어 ExtraBold" panose="020B0600000101010101" pitchFamily="50" charset="-127"/>
                  <a:ea typeface="나눔스퀘어 ExtraBold" panose="020B0600000101010101" pitchFamily="50" charset="-127"/>
                </a:rPr>
                <a:t>경영</a:t>
              </a:r>
              <a:endParaRPr lang="en-US" altLang="ko-KR" kern="0" dirty="0">
                <a:ln>
                  <a:solidFill>
                    <a:srgbClr val="1F1F1F">
                      <a:alpha val="0"/>
                    </a:srgbClr>
                  </a:solidFill>
                </a:ln>
                <a:solidFill>
                  <a:prstClr val="white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endParaRPr>
            </a:p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kern="0" dirty="0">
                  <a:ln>
                    <a:solidFill>
                      <a:srgbClr val="1F1F1F">
                        <a:alpha val="0"/>
                      </a:srgbClr>
                    </a:solidFill>
                  </a:ln>
                  <a:solidFill>
                    <a:prstClr val="white"/>
                  </a:solidFill>
                  <a:latin typeface="나눔스퀘어 ExtraBold" panose="020B0600000101010101" pitchFamily="50" charset="-127"/>
                  <a:ea typeface="나눔스퀘어 ExtraBold" panose="020B0600000101010101" pitchFamily="50" charset="-127"/>
                </a:rPr>
                <a:t>책임자</a:t>
              </a:r>
            </a:p>
          </p:txBody>
        </p:sp>
        <p:sp>
          <p:nvSpPr>
            <p:cNvPr id="74" name="Text Box 32">
              <a:extLst>
                <a:ext uri="{FF2B5EF4-FFF2-40B4-BE49-F238E27FC236}">
                  <a16:creationId xmlns:a16="http://schemas.microsoft.com/office/drawing/2014/main" xmlns="" id="{AFD432EA-4BB0-46E4-8B4D-03AAE4275E61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226755" y="3142655"/>
              <a:ext cx="1074403" cy="442601"/>
            </a:xfrm>
            <a:prstGeom prst="rect">
              <a:avLst/>
            </a:prstGeom>
            <a:noFill/>
            <a:ln w="9525" algn="ctr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EAEAEA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36000" tIns="36000" rIns="36000" bIns="36000">
              <a:spAutoFit/>
            </a:bodyPr>
            <a:lstStyle>
              <a:defPPr>
                <a:defRPr lang="ko-KR"/>
              </a:defPPr>
              <a:lvl1pPr algn="ctr" defTabSz="957263" fontAlgn="base" latinLnBrk="0">
                <a:spcBef>
                  <a:spcPct val="50000"/>
                </a:spcBef>
                <a:spcAft>
                  <a:spcPct val="0"/>
                </a:spcAft>
                <a:defRPr kumimoji="1" sz="1400" b="1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srgbClr val="2C2B2D"/>
                  </a:solidFill>
                  <a:latin typeface="맑은 고딕" pitchFamily="50" charset="-127"/>
                  <a:ea typeface="맑은 고딕" pitchFamily="50" charset="-127"/>
                  <a:cs typeface="Arial"/>
                </a:defRPr>
              </a:lvl1pPr>
            </a:lstStyle>
            <a:p>
              <a:pPr eaLnBrk="1" hangingPunct="1">
                <a:spcBef>
                  <a:spcPts val="200"/>
                </a:spcBef>
                <a:defRPr/>
              </a:pPr>
              <a:r>
                <a:rPr lang="ko-KR" altLang="en-US" spc="-50" dirty="0">
                  <a:latin typeface="+mn-ea"/>
                  <a:ea typeface="+mn-ea"/>
                </a:rPr>
                <a:t>중대재해처벌법</a:t>
              </a:r>
              <a:endParaRPr lang="en-US" altLang="ko-KR" spc="-50" dirty="0">
                <a:latin typeface="+mn-ea"/>
                <a:ea typeface="+mn-ea"/>
              </a:endParaRPr>
            </a:p>
            <a:p>
              <a:pPr eaLnBrk="1" hangingPunct="1">
                <a:spcBef>
                  <a:spcPts val="200"/>
                </a:spcBef>
                <a:defRPr/>
              </a:pPr>
              <a:r>
                <a:rPr lang="ko-KR" altLang="en-US" spc="-50" dirty="0">
                  <a:latin typeface="+mn-ea"/>
                  <a:ea typeface="+mn-ea"/>
                </a:rPr>
                <a:t>규정</a:t>
              </a:r>
            </a:p>
          </p:txBody>
        </p:sp>
        <p:sp>
          <p:nvSpPr>
            <p:cNvPr id="75" name="Text Box 27">
              <a:extLst>
                <a:ext uri="{FF2B5EF4-FFF2-40B4-BE49-F238E27FC236}">
                  <a16:creationId xmlns:a16="http://schemas.microsoft.com/office/drawing/2014/main" xmlns="" id="{9B5617BD-9965-4800-B38A-EC3053DA5D68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579608" y="4500854"/>
              <a:ext cx="784805" cy="442601"/>
            </a:xfrm>
            <a:prstGeom prst="rect">
              <a:avLst/>
            </a:prstGeom>
            <a:noFill/>
            <a:ln w="9525" algn="ctr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EAEAEA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36000" tIns="36000" rIns="36000" bIns="36000">
              <a:spAutoFit/>
            </a:bodyPr>
            <a:lstStyle>
              <a:defPPr>
                <a:defRPr lang="ko-KR"/>
              </a:defPPr>
              <a:lvl1pPr algn="ctr" defTabSz="957263" fontAlgn="base" latinLnBrk="0">
                <a:spcBef>
                  <a:spcPct val="50000"/>
                </a:spcBef>
                <a:spcAft>
                  <a:spcPct val="0"/>
                </a:spcAft>
                <a:defRPr kumimoji="1" sz="1400" b="1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srgbClr val="2C2B2D"/>
                  </a:solidFill>
                  <a:latin typeface="맑은 고딕" pitchFamily="50" charset="-127"/>
                  <a:ea typeface="맑은 고딕" pitchFamily="50" charset="-127"/>
                  <a:cs typeface="Arial"/>
                </a:defRPr>
              </a:lvl1pPr>
            </a:lstStyle>
            <a:p>
              <a:pPr eaLnBrk="1" hangingPunct="1">
                <a:spcBef>
                  <a:spcPts val="200"/>
                </a:spcBef>
                <a:defRPr/>
              </a:pPr>
              <a:r>
                <a:rPr lang="ko-KR" altLang="en-US" spc="-50" dirty="0">
                  <a:latin typeface="+mn-ea"/>
                  <a:ea typeface="+mn-ea"/>
                </a:rPr>
                <a:t>고용노동부</a:t>
              </a:r>
              <a:endParaRPr lang="en-US" altLang="ko-KR" spc="-50" dirty="0">
                <a:latin typeface="+mn-ea"/>
                <a:ea typeface="+mn-ea"/>
              </a:endParaRPr>
            </a:p>
            <a:p>
              <a:pPr eaLnBrk="1" hangingPunct="1">
                <a:spcBef>
                  <a:spcPts val="200"/>
                </a:spcBef>
                <a:defRPr/>
              </a:pPr>
              <a:r>
                <a:rPr lang="ko-KR" altLang="en-US" spc="-50" dirty="0">
                  <a:latin typeface="+mn-ea"/>
                  <a:ea typeface="+mn-ea"/>
                </a:rPr>
                <a:t>특별감독</a:t>
              </a:r>
            </a:p>
          </p:txBody>
        </p:sp>
      </p:grpSp>
      <p:cxnSp>
        <p:nvCxnSpPr>
          <p:cNvPr id="76" name="꺾인 연결선 46"/>
          <p:cNvCxnSpPr>
            <a:cxnSpLocks noChangeShapeType="1"/>
            <a:stCxn id="74" idx="0"/>
          </p:cNvCxnSpPr>
          <p:nvPr/>
        </p:nvCxnSpPr>
        <p:spPr bwMode="auto">
          <a:xfrm rot="5400000" flipH="1" flipV="1">
            <a:off x="2781264" y="865813"/>
            <a:ext cx="631825" cy="2127250"/>
          </a:xfrm>
          <a:prstGeom prst="bentConnector2">
            <a:avLst/>
          </a:prstGeom>
          <a:noFill/>
          <a:ln w="9525">
            <a:solidFill>
              <a:srgbClr val="A6A6A6"/>
            </a:solidFill>
            <a:prstDash val="dash"/>
            <a:round/>
            <a:headEnd type="oval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7" name="꺾인 연결선 45"/>
          <p:cNvCxnSpPr>
            <a:cxnSpLocks noChangeShapeType="1"/>
            <a:stCxn id="75" idx="2"/>
          </p:cNvCxnSpPr>
          <p:nvPr/>
        </p:nvCxnSpPr>
        <p:spPr bwMode="auto">
          <a:xfrm rot="16200000" flipH="1">
            <a:off x="2308983" y="3174831"/>
            <a:ext cx="628650" cy="3074988"/>
          </a:xfrm>
          <a:prstGeom prst="bentConnector2">
            <a:avLst/>
          </a:prstGeom>
          <a:noFill/>
          <a:ln w="9525">
            <a:solidFill>
              <a:srgbClr val="A6A6A6"/>
            </a:solidFill>
            <a:prstDash val="dash"/>
            <a:round/>
            <a:headEnd type="oval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8" name="꺾인 연결선 52"/>
          <p:cNvCxnSpPr>
            <a:cxnSpLocks/>
          </p:cNvCxnSpPr>
          <p:nvPr/>
        </p:nvCxnSpPr>
        <p:spPr bwMode="auto">
          <a:xfrm flipV="1">
            <a:off x="3368544" y="3211885"/>
            <a:ext cx="790964" cy="675828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A6A6A6"/>
            </a:solidFill>
            <a:prstDash val="dash"/>
            <a:round/>
            <a:headEnd type="oval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슬라이드 번호 개체 틀 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6DE3B90D-38F5-4532-A60B-14BD408E423C}" type="slidenum">
              <a:rPr lang="en-US" altLang="ko-KR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187157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4"/>
          <p:cNvSpPr>
            <a:spLocks noGrp="1"/>
          </p:cNvSpPr>
          <p:nvPr>
            <p:ph type="body" sz="quarter" idx="13"/>
          </p:nvPr>
        </p:nvSpPr>
        <p:spPr/>
        <p:txBody>
          <a:bodyPr rtlCol="0">
            <a:normAutofit/>
          </a:bodyPr>
          <a:lstStyle/>
          <a:p>
            <a:r>
              <a:rPr lang="ko-KR" altLang="en-US" dirty="0"/>
              <a:t>안전보건 </a:t>
            </a:r>
            <a:r>
              <a:rPr lang="ko-KR" altLang="en-US" dirty="0" err="1"/>
              <a:t>확보의무의</a:t>
            </a:r>
            <a:r>
              <a:rPr lang="ko-KR" altLang="en-US" dirty="0"/>
              <a:t> 구체적 내용 </a:t>
            </a:r>
            <a:r>
              <a:rPr lang="en-US" altLang="ko-KR" dirty="0"/>
              <a:t>(</a:t>
            </a:r>
            <a:r>
              <a:rPr lang="ko-KR" altLang="en-US" dirty="0"/>
              <a:t>중대재해처벌법 시행령</a:t>
            </a:r>
            <a:r>
              <a:rPr lang="en-US" altLang="ko-KR" dirty="0"/>
              <a:t>)</a:t>
            </a:r>
            <a:endParaRPr lang="ko-KR" altLang="en-US" dirty="0"/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409621323"/>
              </p:ext>
            </p:extLst>
          </p:nvPr>
        </p:nvGraphicFramePr>
        <p:xfrm>
          <a:off x="538914" y="1179572"/>
          <a:ext cx="8828172" cy="4972305"/>
        </p:xfrm>
        <a:graphic>
          <a:graphicData uri="http://schemas.openxmlformats.org/drawingml/2006/table">
            <a:tbl>
              <a:tblPr firstRow="1" firstCol="1" bandRow="1"/>
              <a:tblGrid>
                <a:gridCol w="368172">
                  <a:extLst>
                    <a:ext uri="{9D8B030D-6E8A-4147-A177-3AD203B41FA5}">
                      <a16:colId xmlns:a16="http://schemas.microsoft.com/office/drawing/2014/main" xmlns="" val="1380819330"/>
                    </a:ext>
                  </a:extLst>
                </a:gridCol>
                <a:gridCol w="8460000">
                  <a:extLst>
                    <a:ext uri="{9D8B030D-6E8A-4147-A177-3AD203B41FA5}">
                      <a16:colId xmlns:a16="http://schemas.microsoft.com/office/drawing/2014/main" xmlns="" val="3676371119"/>
                    </a:ext>
                  </a:extLst>
                </a:gridCol>
              </a:tblGrid>
              <a:tr h="359060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800" b="1" kern="0" dirty="0">
                          <a:solidFill>
                            <a:srgbClr val="FFFFFF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번호</a:t>
                      </a:r>
                      <a:endParaRPr lang="ko-KR" sz="800" b="1" kern="1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28834" marR="28834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2529D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1600" b="1" kern="0" spc="-100" dirty="0">
                          <a:solidFill>
                            <a:srgbClr val="FFFFFF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조치 </a:t>
                      </a:r>
                      <a:r>
                        <a:rPr lang="ko-KR" sz="1600" b="1" kern="0" spc="-100" dirty="0" smtClean="0">
                          <a:solidFill>
                            <a:srgbClr val="FFFFFF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내용</a:t>
                      </a:r>
                      <a:endParaRPr lang="ko-KR" sz="1600" b="1" kern="0" spc="-100" dirty="0">
                        <a:solidFill>
                          <a:srgbClr val="FFFFFF"/>
                        </a:solidFill>
                        <a:effectLst/>
                        <a:latin typeface="+mn-ea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08000" marR="72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2529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2796902"/>
                  </a:ext>
                </a:extLst>
              </a:tr>
              <a:tr h="230088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ko-KR" sz="120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28834" marR="28834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1200" b="0" kern="0" spc="-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안전보건관리체계의 구축 및 그 이행에 관한 조치</a:t>
                      </a:r>
                      <a:endParaRPr lang="ko-KR" sz="1200" b="0" kern="100" spc="-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08000" marR="72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54097689"/>
                  </a:ext>
                </a:extLst>
              </a:tr>
              <a:tr h="230088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800" b="1" kern="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①</a:t>
                      </a:r>
                      <a:endParaRPr lang="ko-KR" sz="800" b="1" kern="100" dirty="0">
                        <a:solidFill>
                          <a:srgbClr val="02529D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28834" marR="28834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0">
                        <a:spcAft>
                          <a:spcPts val="0"/>
                        </a:spcAft>
                      </a:pPr>
                      <a:r>
                        <a:rPr lang="ko-KR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안전보건 목표와 경영방침 설정</a:t>
                      </a:r>
                      <a:endParaRPr lang="ko-KR" sz="1200" b="0" kern="100" spc="-100" dirty="0">
                        <a:solidFill>
                          <a:srgbClr val="02529D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08000" marR="72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65762369"/>
                  </a:ext>
                </a:extLst>
              </a:tr>
              <a:tr h="230088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800" b="1" kern="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②</a:t>
                      </a:r>
                      <a:endParaRPr lang="ko-KR" sz="800" b="1" kern="100" dirty="0">
                        <a:solidFill>
                          <a:srgbClr val="02529D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28834" marR="28834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0">
                        <a:spcAft>
                          <a:spcPts val="0"/>
                        </a:spcAft>
                      </a:pPr>
                      <a:r>
                        <a:rPr lang="ko-KR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안전보건 전담조직 구성</a:t>
                      </a:r>
                      <a:r>
                        <a:rPr lang="en-US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(</a:t>
                      </a:r>
                      <a:r>
                        <a:rPr lang="ko-KR" sz="1200" b="0" kern="0" spc="-100" dirty="0" err="1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상시근로자</a:t>
                      </a:r>
                      <a:r>
                        <a:rPr lang="en-US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 500</a:t>
                      </a:r>
                      <a:r>
                        <a:rPr lang="ko-KR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명 이상이거나 시공능력</a:t>
                      </a:r>
                      <a:r>
                        <a:rPr lang="en-US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 200</a:t>
                      </a:r>
                      <a:r>
                        <a:rPr lang="ko-KR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위 이내 건설회사의 경우</a:t>
                      </a:r>
                      <a:r>
                        <a:rPr lang="en-US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)</a:t>
                      </a:r>
                      <a:endParaRPr lang="ko-KR" sz="1200" b="0" kern="100" spc="-100" dirty="0">
                        <a:solidFill>
                          <a:srgbClr val="02529D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08000" marR="72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04184693"/>
                  </a:ext>
                </a:extLst>
              </a:tr>
              <a:tr h="352285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800" b="1" kern="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③</a:t>
                      </a:r>
                      <a:endParaRPr lang="ko-KR" sz="800" b="1" kern="100" dirty="0">
                        <a:solidFill>
                          <a:srgbClr val="02529D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28834" marR="28834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0">
                        <a:spcAft>
                          <a:spcPts val="0"/>
                        </a:spcAft>
                      </a:pPr>
                      <a:r>
                        <a:rPr lang="ko-KR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유해</a:t>
                      </a:r>
                      <a:r>
                        <a:rPr lang="en-US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</a:rPr>
                        <a:t>·</a:t>
                      </a:r>
                      <a:r>
                        <a:rPr lang="ko-KR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위험요인을 </a:t>
                      </a:r>
                      <a:r>
                        <a:rPr lang="ko-KR" sz="1200" b="0" kern="0" spc="-100" dirty="0" smtClean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확인</a:t>
                      </a:r>
                      <a:r>
                        <a:rPr lang="en-US" sz="1200" b="0" kern="0" spc="-100" dirty="0" smtClean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</a:rPr>
                        <a:t>·</a:t>
                      </a:r>
                      <a:r>
                        <a:rPr lang="ko-KR" sz="1200" b="0" kern="0" spc="-100" dirty="0" smtClean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개선</a:t>
                      </a:r>
                      <a:r>
                        <a:rPr lang="ko-KR" altLang="en-US" sz="1200" b="0" kern="0" spc="-100" dirty="0" smtClean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하</a:t>
                      </a:r>
                      <a:r>
                        <a:rPr lang="ko-KR" sz="1200" b="0" kern="0" spc="-100" dirty="0" smtClean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는 업무처리절차 </a:t>
                      </a:r>
                      <a:r>
                        <a:rPr lang="ko-KR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마련 및 반기 </a:t>
                      </a:r>
                      <a:r>
                        <a:rPr lang="en-US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ko-KR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회 이상 </a:t>
                      </a:r>
                      <a:r>
                        <a:rPr lang="ko-KR" sz="1200" b="0" kern="0" spc="-100" dirty="0" smtClean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점검</a:t>
                      </a:r>
                      <a:r>
                        <a:rPr lang="en-US" altLang="ko-KR" sz="1200" b="0" kern="0" spc="-100" baseline="0" dirty="0" smtClean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ko-KR" altLang="en-US" sz="1200" b="0" kern="0" spc="-100" baseline="0" dirty="0" smtClean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후 필요 조치 이행</a:t>
                      </a:r>
                      <a:r>
                        <a:rPr lang="en-US" sz="1200" b="0" kern="0" spc="-100" dirty="0" smtClean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(</a:t>
                      </a:r>
                      <a:r>
                        <a:rPr lang="ko-KR" sz="1200" b="0" kern="0" spc="-100" dirty="0" err="1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산안법상</a:t>
                      </a:r>
                      <a:r>
                        <a:rPr lang="ko-KR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 위험성 평가 실시로 갈음 가능</a:t>
                      </a:r>
                      <a:r>
                        <a:rPr lang="en-US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)</a:t>
                      </a:r>
                      <a:endParaRPr lang="ko-KR" sz="1200" b="0" kern="100" spc="-100" dirty="0">
                        <a:solidFill>
                          <a:srgbClr val="02529D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08000" marR="72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93607490"/>
                  </a:ext>
                </a:extLst>
              </a:tr>
              <a:tr h="230088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800" b="1" kern="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④</a:t>
                      </a:r>
                      <a:endParaRPr lang="ko-KR" sz="800" b="1" kern="100" dirty="0">
                        <a:solidFill>
                          <a:srgbClr val="02529D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28834" marR="28834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0">
                        <a:spcAft>
                          <a:spcPts val="0"/>
                        </a:spcAft>
                      </a:pPr>
                      <a:r>
                        <a:rPr lang="ko-KR" sz="1200" b="0" kern="0" spc="-100" dirty="0" smtClean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재해예방에 </a:t>
                      </a:r>
                      <a:r>
                        <a:rPr lang="ko-KR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필요한 </a:t>
                      </a:r>
                      <a:r>
                        <a:rPr lang="ko-KR" sz="1200" b="0" kern="0" spc="-100" dirty="0" err="1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안전보건에</a:t>
                      </a:r>
                      <a:r>
                        <a:rPr lang="ko-KR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 관한 </a:t>
                      </a:r>
                      <a:r>
                        <a:rPr lang="ko-KR" sz="1200" b="0" kern="0" spc="-100" dirty="0" err="1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인력·시설·장비</a:t>
                      </a:r>
                      <a:r>
                        <a:rPr lang="ko-KR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 구비</a:t>
                      </a:r>
                      <a:r>
                        <a:rPr lang="en-US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ko-KR" sz="1200" b="0" kern="0" spc="-100" dirty="0" err="1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유해·위험요인</a:t>
                      </a:r>
                      <a:r>
                        <a:rPr lang="ko-KR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 개선 등을 갖추기에 필요한 예산 편성 및 집행</a:t>
                      </a:r>
                      <a:endParaRPr lang="ko-KR" sz="1200" b="0" kern="100" spc="-100" dirty="0">
                        <a:solidFill>
                          <a:srgbClr val="02529D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08000" marR="72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54528554"/>
                  </a:ext>
                </a:extLst>
              </a:tr>
              <a:tr h="230088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800" b="1" kern="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⑤</a:t>
                      </a:r>
                      <a:endParaRPr lang="ko-KR" sz="800" b="1" kern="100" dirty="0">
                        <a:solidFill>
                          <a:srgbClr val="02529D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28834" marR="28834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0">
                        <a:spcAft>
                          <a:spcPts val="0"/>
                        </a:spcAft>
                      </a:pPr>
                      <a:r>
                        <a:rPr lang="ko-KR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안전보건관리책임자 등에게 필요한 </a:t>
                      </a:r>
                      <a:r>
                        <a:rPr lang="ko-KR" sz="1200" b="0" kern="0" spc="-100" dirty="0" err="1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권한·예산</a:t>
                      </a:r>
                      <a:r>
                        <a:rPr lang="ko-KR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ko-KR" sz="1200" b="0" kern="0" spc="-100" dirty="0" smtClean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부여</a:t>
                      </a:r>
                      <a:r>
                        <a:rPr lang="en-US" altLang="ko-KR" sz="1200" b="0" kern="0" spc="-100" dirty="0" smtClean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,</a:t>
                      </a:r>
                      <a:r>
                        <a:rPr lang="en-US" altLang="ko-KR" sz="1200" b="0" kern="0" spc="-100" baseline="0" dirty="0" smtClean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ko-KR" altLang="en-US" sz="1200" b="0" kern="0" spc="-100" baseline="0" dirty="0" smtClean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업무 수행 </a:t>
                      </a:r>
                      <a:r>
                        <a:rPr lang="ko-KR" sz="1200" b="0" kern="0" spc="-100" dirty="0" err="1" smtClean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충실성</a:t>
                      </a:r>
                      <a:r>
                        <a:rPr lang="ko-KR" sz="1200" b="0" kern="0" spc="-100" dirty="0" smtClean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ko-KR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평가기준 </a:t>
                      </a:r>
                      <a:r>
                        <a:rPr lang="ko-KR" sz="1200" b="0" kern="0" spc="-100" dirty="0" smtClean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마련</a:t>
                      </a:r>
                      <a:r>
                        <a:rPr lang="ko-KR" altLang="en-US" sz="1200" b="0" kern="0" spc="-100" baseline="0" dirty="0" smtClean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 및</a:t>
                      </a:r>
                      <a:r>
                        <a:rPr lang="ko-KR" sz="1200" b="0" kern="0" spc="-100" dirty="0" smtClean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 반기</a:t>
                      </a:r>
                      <a:r>
                        <a:rPr lang="en-US" sz="1200" b="0" kern="0" spc="-100" dirty="0" smtClean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ko-KR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회 이상 </a:t>
                      </a:r>
                      <a:r>
                        <a:rPr lang="ko-KR" sz="1200" b="0" kern="0" spc="-100" dirty="0" err="1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평가·관리</a:t>
                      </a:r>
                      <a:endParaRPr lang="ko-KR" sz="1200" b="0" kern="100" spc="-100" dirty="0">
                        <a:solidFill>
                          <a:srgbClr val="02529D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08000" marR="72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68380499"/>
                  </a:ext>
                </a:extLst>
              </a:tr>
              <a:tr h="208326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800" b="1" kern="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⑥</a:t>
                      </a:r>
                      <a:endParaRPr lang="ko-KR" sz="800" b="1" kern="100" dirty="0">
                        <a:solidFill>
                          <a:srgbClr val="02529D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28834" marR="28834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0">
                        <a:spcAft>
                          <a:spcPts val="0"/>
                        </a:spcAft>
                      </a:pPr>
                      <a:r>
                        <a:rPr lang="ko-KR" sz="1200" b="0" kern="0" spc="-100" dirty="0" err="1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산안법상</a:t>
                      </a:r>
                      <a:r>
                        <a:rPr lang="ko-KR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 요구되는 수 이상의 전문인력 </a:t>
                      </a:r>
                      <a:r>
                        <a:rPr lang="ko-KR" sz="1200" b="0" kern="0" spc="-100" dirty="0" smtClean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배치</a:t>
                      </a:r>
                      <a:r>
                        <a:rPr lang="en-US" altLang="ko-KR" sz="1200" b="0" kern="0" spc="-100" dirty="0" smtClean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ko-KR" sz="1200" b="0" kern="0" spc="-100" dirty="0" smtClean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및 겸직</a:t>
                      </a:r>
                      <a:r>
                        <a:rPr lang="en-US" altLang="ko-KR" sz="1200" b="0" kern="0" spc="-100" dirty="0" smtClean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ko-KR" sz="1200" b="0" kern="0" spc="-100" dirty="0" smtClean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시 </a:t>
                      </a:r>
                      <a:r>
                        <a:rPr lang="ko-KR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고용노동부 고시 기준에 따른 업무 </a:t>
                      </a:r>
                      <a:r>
                        <a:rPr lang="ko-KR" sz="1200" b="0" kern="0" spc="-100" dirty="0" err="1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수행시간</a:t>
                      </a:r>
                      <a:r>
                        <a:rPr lang="ko-KR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 보장</a:t>
                      </a:r>
                      <a:endParaRPr lang="ko-KR" sz="1200" b="0" kern="100" spc="-100" dirty="0">
                        <a:solidFill>
                          <a:srgbClr val="02529D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08000" marR="72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31527174"/>
                  </a:ext>
                </a:extLst>
              </a:tr>
              <a:tr h="352285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800" b="1" kern="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⑦</a:t>
                      </a:r>
                      <a:endParaRPr lang="ko-KR" sz="800" b="1" kern="100" dirty="0">
                        <a:solidFill>
                          <a:srgbClr val="02529D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28834" marR="28834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0">
                        <a:spcAft>
                          <a:spcPts val="0"/>
                        </a:spcAft>
                      </a:pPr>
                      <a:r>
                        <a:rPr lang="ko-KR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종사자 의견 청취 절차 마련</a:t>
                      </a:r>
                      <a:r>
                        <a:rPr lang="en-US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ko-KR" altLang="ko-KR" sz="1200" b="0" kern="0" spc="-100" dirty="0" smtClean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반기</a:t>
                      </a:r>
                      <a:r>
                        <a:rPr lang="en-US" altLang="ko-KR" sz="1200" b="0" kern="0" spc="-100" dirty="0" smtClean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 1</a:t>
                      </a:r>
                      <a:r>
                        <a:rPr lang="ko-KR" altLang="ko-KR" sz="1200" b="0" kern="0" spc="-100" dirty="0" smtClean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회 이상 </a:t>
                      </a:r>
                      <a:r>
                        <a:rPr lang="ko-KR" altLang="en-US" sz="1200" b="0" kern="0" spc="-100" dirty="0" smtClean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종사자 의견 청취하여 </a:t>
                      </a:r>
                      <a:r>
                        <a:rPr lang="ko-KR" sz="1200" b="0" kern="0" spc="-100" dirty="0" smtClean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재해 </a:t>
                      </a:r>
                      <a:r>
                        <a:rPr lang="ko-KR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예방 필요시 </a:t>
                      </a:r>
                      <a:r>
                        <a:rPr lang="ko-KR" sz="1200" b="0" kern="0" spc="-100" dirty="0" smtClean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개선방안 </a:t>
                      </a:r>
                      <a:r>
                        <a:rPr lang="ko-KR" sz="1200" b="0" kern="0" spc="-100" dirty="0" err="1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마련·</a:t>
                      </a:r>
                      <a:r>
                        <a:rPr lang="ko-KR" sz="1200" b="0" kern="0" spc="-100" dirty="0" err="1" smtClean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이행</a:t>
                      </a:r>
                      <a:r>
                        <a:rPr lang="en-US" altLang="ko-KR" sz="1200" b="0" kern="0" spc="-100" dirty="0" smtClean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ko-KR" altLang="en-US" sz="1200" b="0" kern="0" spc="-100" dirty="0" smtClean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여부</a:t>
                      </a:r>
                      <a:r>
                        <a:rPr lang="ko-KR" sz="1200" b="0" kern="0" spc="-100" dirty="0" smtClean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ko-KR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점검 및 </a:t>
                      </a:r>
                      <a:r>
                        <a:rPr lang="ko-KR" sz="1200" b="0" kern="0" spc="-100" dirty="0" smtClean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조치</a:t>
                      </a:r>
                      <a:r>
                        <a:rPr lang="en-US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(</a:t>
                      </a:r>
                      <a:r>
                        <a:rPr lang="ko-KR" sz="1200" b="0" kern="0" spc="-100" dirty="0" err="1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산안법상</a:t>
                      </a:r>
                      <a:r>
                        <a:rPr lang="ko-KR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 산업안전보건위원회 또는 협의체를 통해 가능</a:t>
                      </a:r>
                      <a:r>
                        <a:rPr lang="en-US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)</a:t>
                      </a:r>
                      <a:endParaRPr lang="ko-KR" sz="1200" b="0" kern="100" spc="-100" dirty="0">
                        <a:solidFill>
                          <a:srgbClr val="02529D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08000" marR="72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56680332"/>
                  </a:ext>
                </a:extLst>
              </a:tr>
              <a:tr h="230088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800" b="1" kern="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⑧</a:t>
                      </a:r>
                      <a:endParaRPr lang="ko-KR" sz="800" b="1" kern="100" dirty="0">
                        <a:solidFill>
                          <a:srgbClr val="02529D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28834" marR="28834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0">
                        <a:spcAft>
                          <a:spcPts val="0"/>
                        </a:spcAft>
                      </a:pPr>
                      <a:r>
                        <a:rPr lang="ko-KR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중대산업재해 발생 </a:t>
                      </a:r>
                      <a:r>
                        <a:rPr lang="ko-KR" altLang="en-US" sz="1200" b="0" kern="0" spc="-100" dirty="0" smtClean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급박 </a:t>
                      </a:r>
                      <a:r>
                        <a:rPr lang="ko-KR" sz="1200" b="0" kern="0" spc="-100" dirty="0" smtClean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위험 </a:t>
                      </a:r>
                      <a:r>
                        <a:rPr lang="ko-KR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또는 발생에 대비하여 매뉴얼 마련 및 반기</a:t>
                      </a:r>
                      <a:r>
                        <a:rPr lang="en-US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 1</a:t>
                      </a:r>
                      <a:r>
                        <a:rPr lang="ko-KR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회 이상 </a:t>
                      </a:r>
                      <a:r>
                        <a:rPr lang="ko-KR" sz="1200" b="0" kern="0" spc="-100" dirty="0" smtClean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조치</a:t>
                      </a:r>
                      <a:r>
                        <a:rPr lang="en-US" altLang="ko-KR" sz="1200" b="0" kern="0" spc="-100" dirty="0" smtClean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ko-KR" sz="1200" b="0" kern="0" spc="-100" dirty="0" smtClean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여부 </a:t>
                      </a:r>
                      <a:r>
                        <a:rPr lang="ko-KR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점검</a:t>
                      </a:r>
                      <a:endParaRPr lang="ko-KR" sz="1200" b="0" kern="100" spc="-100" dirty="0">
                        <a:solidFill>
                          <a:srgbClr val="02529D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08000" marR="72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26324695"/>
                  </a:ext>
                </a:extLst>
              </a:tr>
              <a:tr h="230088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800" b="1" kern="12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⑨</a:t>
                      </a:r>
                      <a:endParaRPr lang="ko-KR" sz="800" b="1" kern="100" dirty="0">
                        <a:solidFill>
                          <a:srgbClr val="02529D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28834" marR="28834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0">
                        <a:spcAft>
                          <a:spcPts val="0"/>
                        </a:spcAft>
                      </a:pPr>
                      <a:r>
                        <a:rPr lang="ko-KR" sz="1200" b="0" kern="10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도급</a:t>
                      </a:r>
                      <a:r>
                        <a:rPr lang="en-US" sz="1200" b="0" kern="10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ko-KR" sz="1200" b="0" kern="10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용역</a:t>
                      </a:r>
                      <a:r>
                        <a:rPr lang="en-US" sz="1200" b="0" kern="10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ko-KR" sz="1200" b="0" kern="10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위탁 시 안전보건 확보를 위한 기준과 절차 마련 및 반기</a:t>
                      </a:r>
                      <a:r>
                        <a:rPr lang="en-US" sz="1200" b="0" kern="10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 1</a:t>
                      </a:r>
                      <a:r>
                        <a:rPr lang="ko-KR" sz="1200" b="0" kern="10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회 이상 이행 점검 </a:t>
                      </a:r>
                      <a:endParaRPr lang="ko-KR" sz="1200" b="0" kern="100" spc="-100" dirty="0">
                        <a:solidFill>
                          <a:srgbClr val="02529D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08000" marR="72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55419610"/>
                  </a:ext>
                </a:extLst>
              </a:tr>
              <a:tr h="230088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endParaRPr lang="ko-KR" sz="120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28834" marR="28834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1200" b="0" kern="0" spc="-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재해 발생 시 재발방지 대책의 수립 및 그 이행에 관한 조치</a:t>
                      </a:r>
                      <a:endParaRPr lang="ko-KR" sz="1200" b="0" kern="100" spc="-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08000" marR="72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80365333"/>
                  </a:ext>
                </a:extLst>
              </a:tr>
              <a:tr h="230088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  <a:endParaRPr lang="ko-KR" sz="120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28834" marR="28834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1200" b="0" kern="0" spc="-1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중앙행정기관·지방자치단체가</a:t>
                      </a:r>
                      <a:r>
                        <a:rPr lang="ko-KR" sz="1200" b="0" kern="0" spc="-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관계 법령에 따라 개선</a:t>
                      </a:r>
                      <a:r>
                        <a:rPr lang="en-US" sz="1200" b="0" kern="0" spc="-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ko-KR" sz="1200" b="0" kern="0" spc="-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시정 등을 명한 사항의 이행에 관한 조치 </a:t>
                      </a:r>
                      <a:endParaRPr lang="ko-KR" sz="1200" b="0" kern="100" spc="-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08000" marR="72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40261848"/>
                  </a:ext>
                </a:extLst>
              </a:tr>
              <a:tr h="230088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  <a:endParaRPr lang="ko-KR" sz="120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28834" marR="28834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1200" b="0" kern="0" spc="-1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안전·보건</a:t>
                      </a:r>
                      <a:r>
                        <a:rPr lang="ko-KR" sz="1200" b="0" kern="0" spc="-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관계 법령에 따른 의무이행에 필요한 관리상의 조치</a:t>
                      </a:r>
                      <a:endParaRPr lang="ko-KR" sz="1200" b="0" kern="100" spc="-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08000" marR="72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16039750"/>
                  </a:ext>
                </a:extLst>
              </a:tr>
              <a:tr h="230088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800" b="1" kern="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①</a:t>
                      </a:r>
                      <a:endParaRPr lang="ko-KR" sz="800" b="1" kern="100" dirty="0">
                        <a:solidFill>
                          <a:srgbClr val="02529D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28834" marR="28834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0">
                        <a:spcAft>
                          <a:spcPts val="0"/>
                        </a:spcAft>
                      </a:pPr>
                      <a:r>
                        <a:rPr lang="ko-KR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반기</a:t>
                      </a:r>
                      <a:r>
                        <a:rPr lang="en-US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 1</a:t>
                      </a:r>
                      <a:r>
                        <a:rPr lang="ko-KR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회 이상 안전보건관계법령의 의무이행 상황 점검결과를 보고받을 것</a:t>
                      </a:r>
                      <a:r>
                        <a:rPr lang="en-US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(</a:t>
                      </a:r>
                      <a:r>
                        <a:rPr lang="ko-KR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전문기관에 점검 위탁 가능</a:t>
                      </a:r>
                      <a:r>
                        <a:rPr lang="en-US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)</a:t>
                      </a:r>
                      <a:endParaRPr lang="ko-KR" sz="1200" b="0" kern="100" spc="-100" dirty="0">
                        <a:solidFill>
                          <a:srgbClr val="02529D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08000" marR="72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92301452"/>
                  </a:ext>
                </a:extLst>
              </a:tr>
              <a:tr h="230088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800" b="1" kern="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②</a:t>
                      </a:r>
                      <a:endParaRPr lang="ko-KR" sz="800" b="1" kern="100" dirty="0">
                        <a:solidFill>
                          <a:srgbClr val="02529D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28834" marR="28834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0">
                        <a:spcAft>
                          <a:spcPts val="0"/>
                        </a:spcAft>
                      </a:pPr>
                      <a:r>
                        <a:rPr lang="ko-KR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불이행 보고 시 인력배치</a:t>
                      </a:r>
                      <a:r>
                        <a:rPr lang="en-US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ko-KR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예산편성</a:t>
                      </a:r>
                      <a:r>
                        <a:rPr lang="en-US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</a:rPr>
                        <a:t>·</a:t>
                      </a:r>
                      <a:r>
                        <a:rPr lang="ko-KR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집행 등 필요한 조치</a:t>
                      </a:r>
                      <a:endParaRPr lang="ko-KR" sz="1200" b="0" kern="100" spc="-100" dirty="0">
                        <a:solidFill>
                          <a:srgbClr val="02529D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08000" marR="72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35914460"/>
                  </a:ext>
                </a:extLst>
              </a:tr>
              <a:tr h="230088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800" b="1" kern="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③</a:t>
                      </a:r>
                      <a:endParaRPr lang="ko-KR" sz="800" b="1" kern="100" dirty="0">
                        <a:solidFill>
                          <a:srgbClr val="02529D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28834" marR="28834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0">
                        <a:spcAft>
                          <a:spcPts val="0"/>
                        </a:spcAft>
                      </a:pPr>
                      <a:r>
                        <a:rPr lang="ko-KR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반기 </a:t>
                      </a:r>
                      <a:r>
                        <a:rPr lang="en-US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ko-KR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회 이상 안전보건교육 의무이행 </a:t>
                      </a:r>
                      <a:r>
                        <a:rPr lang="ko-KR" sz="1200" b="0" kern="0" spc="-100" dirty="0" smtClean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상</a:t>
                      </a:r>
                      <a:r>
                        <a:rPr lang="ko-KR" altLang="en-US" sz="1200" b="0" kern="0" spc="-100" dirty="0" smtClean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황</a:t>
                      </a:r>
                      <a:r>
                        <a:rPr lang="ko-KR" sz="1200" b="0" kern="0" spc="-100" dirty="0" smtClean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ko-KR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점검결과를 보고받을 것</a:t>
                      </a:r>
                      <a:endParaRPr lang="ko-KR" sz="1200" b="0" kern="100" spc="-100" dirty="0">
                        <a:solidFill>
                          <a:srgbClr val="02529D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08000" marR="72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91505386"/>
                  </a:ext>
                </a:extLst>
              </a:tr>
              <a:tr h="230088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800" b="1" kern="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④</a:t>
                      </a:r>
                      <a:endParaRPr lang="ko-KR" sz="800" b="1" kern="100" dirty="0">
                        <a:solidFill>
                          <a:srgbClr val="02529D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28834" marR="28834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0">
                        <a:spcAft>
                          <a:spcPts val="0"/>
                        </a:spcAft>
                      </a:pPr>
                      <a:r>
                        <a:rPr lang="ko-KR" sz="1200" b="0" kern="10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불이행 보고 시 이행 지시</a:t>
                      </a:r>
                      <a:r>
                        <a:rPr lang="en-US" sz="1200" b="0" kern="10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ko-KR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예산 확보 등 필요한 조치</a:t>
                      </a:r>
                      <a:endParaRPr lang="ko-KR" sz="1200" b="0" kern="100" spc="-100" dirty="0">
                        <a:solidFill>
                          <a:srgbClr val="02529D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08000" marR="72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01528671"/>
                  </a:ext>
                </a:extLst>
              </a:tr>
            </a:tbl>
          </a:graphicData>
        </a:graphic>
      </p:graphicFrame>
      <p:sp>
        <p:nvSpPr>
          <p:cNvPr id="2" name="슬라이드 번호 개체 틀 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6DE3B90D-38F5-4532-A60B-14BD408E423C}" type="slidenum">
              <a:rPr lang="en-US" altLang="ko-KR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15675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4"/>
          <p:cNvSpPr>
            <a:spLocks noGrp="1"/>
          </p:cNvSpPr>
          <p:nvPr>
            <p:ph type="body" sz="quarter" idx="13"/>
          </p:nvPr>
        </p:nvSpPr>
        <p:spPr/>
        <p:txBody>
          <a:bodyPr rtlCol="0">
            <a:noAutofit/>
          </a:bodyPr>
          <a:lstStyle/>
          <a:p>
            <a:pPr defTabSz="914395"/>
            <a:r>
              <a:rPr lang="ko-KR" altLang="en-US" sz="2400" kern="100" spc="-260" dirty="0" err="1">
                <a:gradFill>
                  <a:gsLst>
                    <a:gs pos="21000">
                      <a:srgbClr val="01427D">
                        <a:lumMod val="68000"/>
                      </a:srgbClr>
                    </a:gs>
                    <a:gs pos="73000">
                      <a:srgbClr val="013668"/>
                    </a:gs>
                  </a:gsLst>
                  <a:lin ang="0" scaled="1"/>
                </a:gradFill>
              </a:rPr>
              <a:t>경영책임자</a:t>
            </a:r>
            <a:r>
              <a:rPr lang="ko-KR" altLang="en-US" sz="2400" kern="100" spc="-260" dirty="0">
                <a:gradFill>
                  <a:gsLst>
                    <a:gs pos="21000">
                      <a:srgbClr val="01427D">
                        <a:lumMod val="68000"/>
                      </a:srgbClr>
                    </a:gs>
                    <a:gs pos="73000">
                      <a:srgbClr val="013668"/>
                    </a:gs>
                  </a:gsLst>
                  <a:lin ang="0" scaled="1"/>
                </a:gradFill>
              </a:rPr>
              <a:t> 규정의 역할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xmlns="" id="{99D1FDA2-F8AF-421D-84E8-B0AAAD43EFFF}"/>
              </a:ext>
            </a:extLst>
          </p:cNvPr>
          <p:cNvSpPr/>
          <p:nvPr/>
        </p:nvSpPr>
        <p:spPr bwMode="auto">
          <a:xfrm>
            <a:off x="0" y="1999505"/>
            <a:ext cx="9906000" cy="3969495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</a:bodyPr>
          <a:lstStyle/>
          <a:p>
            <a:pPr algn="l" eaLnBrk="1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</a:pPr>
            <a:endParaRPr kumimoji="0" lang="ko-KR" altLang="en-US" sz="1100" b="0" kern="0" spc="-100" dirty="0">
              <a:ln>
                <a:solidFill>
                  <a:srgbClr val="4F81BD">
                    <a:alpha val="0"/>
                  </a:srgbClr>
                </a:solidFill>
              </a:ln>
              <a:latin typeface="나눔스퀘어" panose="020B0600000101010101" pitchFamily="50" charset="-127"/>
              <a:ea typeface="나눔스퀘어" panose="020B0600000101010101" pitchFamily="50" charset="-127"/>
              <a:cs typeface="Arial" pitchFamily="34" charset="0"/>
            </a:endParaRPr>
          </a:p>
        </p:txBody>
      </p:sp>
      <p:sp>
        <p:nvSpPr>
          <p:cNvPr id="16" name="Text Box 16">
            <a:extLst>
              <a:ext uri="{FF2B5EF4-FFF2-40B4-BE49-F238E27FC236}">
                <a16:creationId xmlns:a16="http://schemas.microsoft.com/office/drawing/2014/main" xmlns="" id="{558E7693-38A3-43E3-BCB7-A717309F55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242" y="1158015"/>
            <a:ext cx="8913272" cy="561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GB"/>
            </a:defPPr>
            <a:lvl1pPr lvl="0">
              <a:spcBef>
                <a:spcPct val="50000"/>
              </a:spcBef>
              <a:buClr>
                <a:srgbClr val="3F3F3F"/>
              </a:buClr>
              <a:defRPr kumimoji="0" ker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j-ea"/>
                <a:ea typeface="+mj-ea"/>
                <a:cs typeface="Arial" pitchFamily="34" charset="0"/>
              </a:defRPr>
            </a:lvl1pPr>
          </a:lstStyle>
          <a:p>
            <a:pPr eaLnBrk="1" latinLnBrk="1" hangingPunct="1">
              <a:spcBef>
                <a:spcPts val="300"/>
              </a:spcBef>
              <a:defRPr/>
            </a:pPr>
            <a:r>
              <a:rPr lang="en-US" altLang="ko-KR" sz="1400" spc="-13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* </a:t>
            </a:r>
            <a:r>
              <a:rPr lang="ko-KR" altLang="en-US" sz="1400" spc="-13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중대재해를 예방하기 위한 전사적인 시스템의 구축</a:t>
            </a:r>
            <a:r>
              <a:rPr lang="en-US" altLang="ko-KR" sz="1400" spc="-13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</a:p>
          <a:p>
            <a:pPr>
              <a:spcBef>
                <a:spcPts val="300"/>
              </a:spcBef>
              <a:defRPr/>
            </a:pPr>
            <a:r>
              <a:rPr lang="en-US" altLang="ko-KR" sz="1400" spc="-13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* </a:t>
            </a:r>
            <a:r>
              <a:rPr lang="ko-KR" altLang="en-US" sz="1400" spc="-13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만에 하나</a:t>
            </a:r>
            <a:r>
              <a:rPr lang="en-US" altLang="ko-KR" sz="1400" spc="-13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ko-KR" altLang="en-US" sz="1400" spc="-13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중대재해가</a:t>
            </a:r>
            <a:r>
              <a:rPr lang="ko-KR" altLang="en-US" sz="1400" spc="-13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발생한 경우에도 </a:t>
            </a:r>
            <a:r>
              <a:rPr lang="en-US" altLang="ko-KR" sz="1400" b="1" spc="-13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‘</a:t>
            </a:r>
            <a:r>
              <a:rPr lang="ko-KR" altLang="en-US" sz="1400" b="1" spc="-13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경영책임자가 안전보건 </a:t>
            </a:r>
            <a:r>
              <a:rPr lang="ko-KR" altLang="en-US" sz="1400" b="1" spc="-13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확보의무를</a:t>
            </a:r>
            <a:r>
              <a:rPr lang="ko-KR" altLang="en-US" sz="1400" b="1" spc="-13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충실히 하였음을 입증함으로써 면책 기대</a:t>
            </a:r>
            <a:r>
              <a:rPr lang="en-US" altLang="ko-KR" sz="1400" b="1" spc="-13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’</a:t>
            </a:r>
            <a:endParaRPr lang="ko-KR" altLang="en-US" sz="1400" b="1" spc="-13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6DE3B90D-38F5-4532-A60B-14BD408E423C}" type="slidenum">
              <a:rPr lang="en-US" altLang="ko-KR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12" name="모서리가 둥근 직사각형 11"/>
          <p:cNvSpPr/>
          <p:nvPr/>
        </p:nvSpPr>
        <p:spPr bwMode="auto">
          <a:xfrm>
            <a:off x="711200" y="2324101"/>
            <a:ext cx="8534399" cy="949322"/>
          </a:xfrm>
          <a:prstGeom prst="roundRect">
            <a:avLst/>
          </a:prstGeom>
          <a:solidFill>
            <a:schemeClr val="bg1"/>
          </a:solidFill>
          <a:ln w="31750">
            <a:gradFill>
              <a:gsLst>
                <a:gs pos="0">
                  <a:srgbClr val="2F934E"/>
                </a:gs>
                <a:gs pos="100000">
                  <a:srgbClr val="013D73"/>
                </a:gs>
              </a:gsLst>
              <a:lin ang="5400000" scaled="1"/>
            </a:gradFill>
          </a:ln>
          <a:effectLst>
            <a:outerShdw blurRad="50800" dist="12700" dir="2700000" algn="tl" rotWithShape="0">
              <a:prstClr val="black">
                <a:alpha val="40000"/>
              </a:prstClr>
            </a:outerShdw>
          </a:effectLst>
        </p:spPr>
        <p:txBody>
          <a:bodyPr lIns="0" rIns="36000" anchor="ctr"/>
          <a:lstStyle/>
          <a:p>
            <a:pPr algn="ctr">
              <a:defRPr/>
            </a:pPr>
            <a:endParaRPr lang="ko-KR" altLang="en-US" b="1" i="1" dirty="0">
              <a:solidFill>
                <a:schemeClr val="bg1"/>
              </a:solidFill>
              <a:effectLst>
                <a:innerShdw blurRad="114300">
                  <a:prstClr val="black"/>
                </a:innerShdw>
              </a:effectLst>
              <a:latin typeface="Arial" panose="020B0604020202020204" pitchFamily="34" charset="0"/>
              <a:ea typeface="굴림" panose="020B0600000101010101" pitchFamily="50" charset="-127"/>
              <a:cs typeface="Arial" panose="020B0604020202020204" pitchFamily="34" charset="0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1755991" y="2459918"/>
            <a:ext cx="7083209" cy="6776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ko-KR" altLang="en-US" b="1" kern="0" spc="-10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중대재해 예방 및 대응 규정 </a:t>
            </a:r>
            <a:r>
              <a:rPr lang="en-US" altLang="ko-KR" b="1" kern="0" spc="-10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ko-KR" b="1" kern="0" spc="-10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altLang="ko-KR" b="1" kern="0" spc="-10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ko-KR" altLang="en-US" b="1" kern="0" spc="-10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중대재해 </a:t>
            </a:r>
            <a:r>
              <a:rPr lang="ko-KR" altLang="en-US" b="1" kern="0" spc="-10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처벌법의 내용에 따른 중대재해 예방</a:t>
            </a:r>
            <a:r>
              <a:rPr lang="en-US" altLang="ko-KR" b="1" kern="0" spc="-10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ko-KR" altLang="en-US" b="1" kern="0" spc="-10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대응 </a:t>
            </a:r>
            <a:r>
              <a:rPr lang="en-US" altLang="ko-KR" b="1" kern="0" spc="-10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master </a:t>
            </a:r>
            <a:r>
              <a:rPr lang="ko-KR" altLang="en-US" b="1" kern="0" spc="-10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규정</a:t>
            </a:r>
          </a:p>
        </p:txBody>
      </p:sp>
      <p:sp>
        <p:nvSpPr>
          <p:cNvPr id="14" name="직사각형 13"/>
          <p:cNvSpPr/>
          <p:nvPr/>
        </p:nvSpPr>
        <p:spPr bwMode="auto">
          <a:xfrm>
            <a:off x="1014413" y="2506661"/>
            <a:ext cx="412750" cy="58420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1</a:t>
            </a:r>
          </a:p>
        </p:txBody>
      </p:sp>
      <p:cxnSp>
        <p:nvCxnSpPr>
          <p:cNvPr id="23" name="직선 연결선 22"/>
          <p:cNvCxnSpPr/>
          <p:nvPr/>
        </p:nvCxnSpPr>
        <p:spPr>
          <a:xfrm>
            <a:off x="1648428" y="2420762"/>
            <a:ext cx="0" cy="75600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none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모서리가 둥근 직사각형 23"/>
          <p:cNvSpPr/>
          <p:nvPr/>
        </p:nvSpPr>
        <p:spPr bwMode="auto">
          <a:xfrm>
            <a:off x="711200" y="3517901"/>
            <a:ext cx="8534399" cy="949322"/>
          </a:xfrm>
          <a:prstGeom prst="roundRect">
            <a:avLst/>
          </a:prstGeom>
          <a:solidFill>
            <a:schemeClr val="bg1"/>
          </a:solidFill>
          <a:ln w="31750">
            <a:gradFill>
              <a:gsLst>
                <a:gs pos="0">
                  <a:srgbClr val="2F934E"/>
                </a:gs>
                <a:gs pos="100000">
                  <a:srgbClr val="013D73"/>
                </a:gs>
              </a:gsLst>
              <a:lin ang="5400000" scaled="1"/>
            </a:gradFill>
          </a:ln>
          <a:effectLst>
            <a:outerShdw blurRad="50800" dist="12700" dir="2700000" algn="tl" rotWithShape="0">
              <a:prstClr val="black">
                <a:alpha val="40000"/>
              </a:prstClr>
            </a:outerShdw>
          </a:effectLst>
        </p:spPr>
        <p:txBody>
          <a:bodyPr lIns="0" rIns="36000" anchor="ctr"/>
          <a:lstStyle/>
          <a:p>
            <a:pPr algn="ctr">
              <a:defRPr/>
            </a:pPr>
            <a:endParaRPr lang="ko-KR" altLang="en-US" b="1" i="1" dirty="0">
              <a:solidFill>
                <a:schemeClr val="bg1"/>
              </a:solidFill>
              <a:effectLst>
                <a:innerShdw blurRad="114300">
                  <a:prstClr val="black"/>
                </a:innerShdw>
              </a:effectLst>
              <a:latin typeface="Arial" panose="020B0604020202020204" pitchFamily="34" charset="0"/>
              <a:ea typeface="굴림" panose="020B0600000101010101" pitchFamily="50" charset="-127"/>
              <a:cs typeface="Arial" panose="020B0604020202020204" pitchFamily="34" charset="0"/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1755991" y="3653718"/>
            <a:ext cx="7083209" cy="6776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ko-KR" altLang="en-US" b="1" kern="0" spc="-10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작업 중지 및 중대산업재해 대응 규정 </a:t>
            </a:r>
            <a:r>
              <a:rPr lang="en-US" altLang="ko-KR" b="1" kern="0" spc="-10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ko-KR" altLang="en-US" b="1" kern="0" spc="-10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재해 발생의 위험이 높은 상황 및 실제 재해가 발생한 상황에 대한 대응 규정</a:t>
            </a:r>
          </a:p>
        </p:txBody>
      </p:sp>
      <p:sp>
        <p:nvSpPr>
          <p:cNvPr id="26" name="직사각형 25"/>
          <p:cNvSpPr/>
          <p:nvPr/>
        </p:nvSpPr>
        <p:spPr bwMode="auto">
          <a:xfrm>
            <a:off x="1014413" y="3700461"/>
            <a:ext cx="412750" cy="58420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2</a:t>
            </a:r>
            <a:endParaRPr lang="en-US" altLang="ko-KR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7" name="직선 연결선 26"/>
          <p:cNvCxnSpPr/>
          <p:nvPr/>
        </p:nvCxnSpPr>
        <p:spPr>
          <a:xfrm>
            <a:off x="1648428" y="3614562"/>
            <a:ext cx="0" cy="75600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none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모서리가 둥근 직사각형 27"/>
          <p:cNvSpPr/>
          <p:nvPr/>
        </p:nvSpPr>
        <p:spPr bwMode="auto">
          <a:xfrm>
            <a:off x="711200" y="4699001"/>
            <a:ext cx="8534399" cy="949322"/>
          </a:xfrm>
          <a:prstGeom prst="roundRect">
            <a:avLst/>
          </a:prstGeom>
          <a:solidFill>
            <a:schemeClr val="bg1"/>
          </a:solidFill>
          <a:ln w="31750">
            <a:gradFill>
              <a:gsLst>
                <a:gs pos="0">
                  <a:srgbClr val="2F934E"/>
                </a:gs>
                <a:gs pos="100000">
                  <a:srgbClr val="013D73"/>
                </a:gs>
              </a:gsLst>
              <a:lin ang="5400000" scaled="1"/>
            </a:gradFill>
          </a:ln>
          <a:effectLst>
            <a:outerShdw blurRad="50800" dist="12700" dir="2700000" algn="tl" rotWithShape="0">
              <a:prstClr val="black">
                <a:alpha val="40000"/>
              </a:prstClr>
            </a:outerShdw>
          </a:effectLst>
        </p:spPr>
        <p:txBody>
          <a:bodyPr lIns="0" rIns="36000" anchor="ctr"/>
          <a:lstStyle/>
          <a:p>
            <a:pPr algn="ctr">
              <a:defRPr/>
            </a:pPr>
            <a:endParaRPr lang="ko-KR" altLang="en-US" b="1" i="1" dirty="0">
              <a:solidFill>
                <a:schemeClr val="bg1"/>
              </a:solidFill>
              <a:effectLst>
                <a:innerShdw blurRad="114300">
                  <a:prstClr val="black"/>
                </a:innerShdw>
              </a:effectLst>
              <a:latin typeface="Arial" panose="020B0604020202020204" pitchFamily="34" charset="0"/>
              <a:ea typeface="굴림" panose="020B0600000101010101" pitchFamily="50" charset="-127"/>
              <a:cs typeface="Arial" panose="020B0604020202020204" pitchFamily="34" charset="0"/>
            </a:endParaRPr>
          </a:p>
        </p:txBody>
      </p:sp>
      <p:sp>
        <p:nvSpPr>
          <p:cNvPr id="29" name="직사각형 28"/>
          <p:cNvSpPr/>
          <p:nvPr/>
        </p:nvSpPr>
        <p:spPr>
          <a:xfrm>
            <a:off x="1755991" y="4987169"/>
            <a:ext cx="7083209" cy="372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ko-KR" altLang="en-US" b="1" kern="0" spc="-10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업체 선정 및 관리 매뉴얼 </a:t>
            </a:r>
            <a:r>
              <a:rPr lang="en-US" altLang="ko-KR" b="1" kern="0" spc="-10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ko-KR" altLang="en-US" b="1" kern="0" spc="-10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협력업체의 선정 및 관리에 관한 매뉴얼</a:t>
            </a:r>
          </a:p>
        </p:txBody>
      </p:sp>
      <p:sp>
        <p:nvSpPr>
          <p:cNvPr id="30" name="직사각형 29"/>
          <p:cNvSpPr/>
          <p:nvPr/>
        </p:nvSpPr>
        <p:spPr bwMode="auto">
          <a:xfrm>
            <a:off x="1014413" y="4881561"/>
            <a:ext cx="412750" cy="58420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3</a:t>
            </a:r>
            <a:endParaRPr lang="en-US" altLang="ko-KR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1" name="직선 연결선 30"/>
          <p:cNvCxnSpPr/>
          <p:nvPr/>
        </p:nvCxnSpPr>
        <p:spPr>
          <a:xfrm>
            <a:off x="1648428" y="4795662"/>
            <a:ext cx="0" cy="75600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none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0735763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27345" y="404664"/>
            <a:ext cx="9063302" cy="714375"/>
          </a:xfrm>
        </p:spPr>
        <p:txBody>
          <a:bodyPr/>
          <a:lstStyle/>
          <a:p>
            <a:r>
              <a:rPr lang="ko-KR" altLang="en-US" sz="2800" dirty="0" smtClean="0"/>
              <a:t>안전보건 관리체계 확보를 통한 기대 효과</a:t>
            </a:r>
            <a:endParaRPr lang="ko-KR" altLang="en-US" sz="2800" dirty="0">
              <a:solidFill>
                <a:srgbClr val="FF0000"/>
              </a:solidFill>
            </a:endParaRPr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C6865D-077C-4E2C-9604-6223699F06B2}" type="slidenum">
              <a:rPr lang="ko-KR" altLang="en-US" smtClean="0"/>
              <a:pPr>
                <a:defRPr/>
              </a:pPr>
              <a:t>5</a:t>
            </a:fld>
            <a:endParaRPr lang="ko-KR" altLang="en-US" dirty="0"/>
          </a:p>
        </p:txBody>
      </p:sp>
      <p:sp>
        <p:nvSpPr>
          <p:cNvPr id="40" name="Rectangle 6"/>
          <p:cNvSpPr>
            <a:spLocks noChangeArrowheads="1"/>
          </p:cNvSpPr>
          <p:nvPr/>
        </p:nvSpPr>
        <p:spPr bwMode="auto">
          <a:xfrm>
            <a:off x="6825208" y="1716204"/>
            <a:ext cx="2736304" cy="323850"/>
          </a:xfrm>
          <a:prstGeom prst="rect">
            <a:avLst/>
          </a:prstGeom>
          <a:solidFill>
            <a:srgbClr val="00366B"/>
          </a:solidFill>
          <a:ln w="3175" algn="ctr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lIns="46800" tIns="46800" rIns="46800" bIns="46800" anchor="ctr"/>
          <a:lstStyle/>
          <a:p>
            <a:pPr marL="136525" indent="-136525" algn="ctr" fontAlgn="ctr">
              <a:spcBef>
                <a:spcPct val="5000"/>
              </a:spcBef>
              <a:spcAft>
                <a:spcPct val="5000"/>
              </a:spcAft>
              <a:buClr>
                <a:srgbClr val="6699FF"/>
              </a:buClr>
              <a:buFont typeface="Wingdings 2" pitchFamily="18" charset="2"/>
              <a:buNone/>
            </a:pPr>
            <a:r>
              <a:rPr lang="ko-KR" altLang="en-US" sz="1200" b="1" dirty="0" smtClean="0">
                <a:solidFill>
                  <a:srgbClr val="FFFFFF"/>
                </a:solidFill>
                <a:latin typeface="맑은 고딕"/>
                <a:ea typeface="맑은 고딕"/>
              </a:rPr>
              <a:t>기대 효과</a:t>
            </a:r>
            <a:endParaRPr lang="en-US" altLang="ko-KR" sz="1200" b="1" dirty="0">
              <a:solidFill>
                <a:srgbClr val="FFFFFF"/>
              </a:solidFill>
              <a:latin typeface="맑은 고딕"/>
              <a:ea typeface="맑은 고딕"/>
            </a:endParaRPr>
          </a:p>
        </p:txBody>
      </p:sp>
      <p:sp>
        <p:nvSpPr>
          <p:cNvPr id="41" name="Rectangle 6"/>
          <p:cNvSpPr>
            <a:spLocks noChangeArrowheads="1"/>
          </p:cNvSpPr>
          <p:nvPr/>
        </p:nvSpPr>
        <p:spPr bwMode="auto">
          <a:xfrm>
            <a:off x="6825208" y="2040054"/>
            <a:ext cx="2736304" cy="3912762"/>
          </a:xfrm>
          <a:prstGeom prst="rect">
            <a:avLst/>
          </a:prstGeom>
          <a:solidFill>
            <a:srgbClr val="FFFFFF"/>
          </a:solidFill>
          <a:ln w="317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lIns="72000" tIns="72000" rIns="72000" bIns="72000"/>
          <a:lstStyle/>
          <a:p>
            <a:pPr marL="179388" indent="-179388" defTabSz="762000" eaLnBrk="1" fontAlgn="auto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ko-KR" altLang="en-US" sz="1600" b="1" spc="-100" dirty="0">
                <a:solidFill>
                  <a:srgbClr val="013668"/>
                </a:solidFill>
                <a:latin typeface="Arial" pitchFamily="34" charset="0"/>
                <a:ea typeface="+mj-ea"/>
                <a:cs typeface="Arial" pitchFamily="34" charset="0"/>
              </a:rPr>
              <a:t>중대재해 사전 </a:t>
            </a:r>
            <a:r>
              <a:rPr lang="ko-KR" altLang="en-US" sz="1600" b="1" spc="-100" dirty="0" smtClean="0">
                <a:solidFill>
                  <a:srgbClr val="013668"/>
                </a:solidFill>
                <a:latin typeface="Arial" pitchFamily="34" charset="0"/>
                <a:ea typeface="+mj-ea"/>
                <a:cs typeface="Arial" pitchFamily="34" charset="0"/>
              </a:rPr>
              <a:t>예방</a:t>
            </a:r>
            <a:endParaRPr lang="en-US" altLang="ko-KR" sz="1600" b="1" spc="-100" dirty="0">
              <a:solidFill>
                <a:srgbClr val="013668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179388" indent="-179388" defTabSz="762000" eaLnBrk="1" fontAlgn="auto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ko-KR" altLang="en-US" sz="1600" b="1" spc="-100" dirty="0">
                <a:solidFill>
                  <a:srgbClr val="013668"/>
                </a:solidFill>
                <a:latin typeface="Arial" pitchFamily="34" charset="0"/>
                <a:ea typeface="+mj-ea"/>
                <a:cs typeface="Arial" pitchFamily="34" charset="0"/>
              </a:rPr>
              <a:t>만에 하나</a:t>
            </a:r>
            <a:r>
              <a:rPr lang="en-US" altLang="ko-KR" sz="1600" b="1" spc="-100" dirty="0">
                <a:solidFill>
                  <a:srgbClr val="013668"/>
                </a:solidFill>
                <a:latin typeface="Arial" pitchFamily="34" charset="0"/>
                <a:ea typeface="+mj-ea"/>
                <a:cs typeface="Arial" pitchFamily="34" charset="0"/>
              </a:rPr>
              <a:t>, </a:t>
            </a:r>
            <a:r>
              <a:rPr lang="ko-KR" altLang="en-US" sz="1600" b="1" spc="-100" dirty="0">
                <a:solidFill>
                  <a:srgbClr val="013668"/>
                </a:solidFill>
                <a:latin typeface="Arial" pitchFamily="34" charset="0"/>
                <a:ea typeface="+mj-ea"/>
                <a:cs typeface="Arial" pitchFamily="34" charset="0"/>
              </a:rPr>
              <a:t>중대재해가 </a:t>
            </a:r>
            <a:r>
              <a:rPr lang="en-US" altLang="ko-KR" sz="1600" b="1" spc="-100" dirty="0" smtClean="0">
                <a:solidFill>
                  <a:srgbClr val="013668"/>
                </a:solidFill>
                <a:latin typeface="Arial" pitchFamily="34" charset="0"/>
                <a:ea typeface="+mj-ea"/>
                <a:cs typeface="Arial" pitchFamily="34" charset="0"/>
              </a:rPr>
              <a:t/>
            </a:r>
            <a:br>
              <a:rPr lang="en-US" altLang="ko-KR" sz="1600" b="1" spc="-100" dirty="0" smtClean="0">
                <a:solidFill>
                  <a:srgbClr val="013668"/>
                </a:solidFill>
                <a:latin typeface="Arial" pitchFamily="34" charset="0"/>
                <a:ea typeface="+mj-ea"/>
                <a:cs typeface="Arial" pitchFamily="34" charset="0"/>
              </a:rPr>
            </a:br>
            <a:r>
              <a:rPr lang="ko-KR" altLang="en-US" sz="1600" b="1" spc="-100" dirty="0" smtClean="0">
                <a:solidFill>
                  <a:srgbClr val="013668"/>
                </a:solidFill>
                <a:latin typeface="Arial" pitchFamily="34" charset="0"/>
                <a:ea typeface="+mj-ea"/>
                <a:cs typeface="Arial" pitchFamily="34" charset="0"/>
              </a:rPr>
              <a:t>발생한 </a:t>
            </a:r>
            <a:r>
              <a:rPr lang="ko-KR" altLang="en-US" sz="1600" b="1" spc="-100" dirty="0">
                <a:solidFill>
                  <a:srgbClr val="013668"/>
                </a:solidFill>
                <a:latin typeface="Arial" pitchFamily="34" charset="0"/>
                <a:ea typeface="+mj-ea"/>
                <a:cs typeface="Arial" pitchFamily="34" charset="0"/>
              </a:rPr>
              <a:t>경우에도 </a:t>
            </a:r>
            <a:r>
              <a:rPr lang="en-US" altLang="ko-KR" sz="1600" b="1" spc="-100" dirty="0" smtClean="0">
                <a:solidFill>
                  <a:srgbClr val="013668"/>
                </a:solidFill>
                <a:latin typeface="Arial" pitchFamily="34" charset="0"/>
                <a:ea typeface="+mj-ea"/>
                <a:cs typeface="Arial" pitchFamily="34" charset="0"/>
              </a:rPr>
              <a:t/>
            </a:r>
            <a:br>
              <a:rPr lang="en-US" altLang="ko-KR" sz="1600" b="1" spc="-100" dirty="0" smtClean="0">
                <a:solidFill>
                  <a:srgbClr val="013668"/>
                </a:solidFill>
                <a:latin typeface="Arial" pitchFamily="34" charset="0"/>
                <a:ea typeface="+mj-ea"/>
                <a:cs typeface="Arial" pitchFamily="34" charset="0"/>
              </a:rPr>
            </a:br>
            <a:r>
              <a:rPr lang="ko-KR" altLang="en-US" sz="1600" b="1" spc="-100" dirty="0" smtClean="0">
                <a:solidFill>
                  <a:srgbClr val="013668"/>
                </a:solidFill>
                <a:latin typeface="Arial" pitchFamily="34" charset="0"/>
                <a:ea typeface="+mj-ea"/>
                <a:cs typeface="Arial" pitchFamily="34" charset="0"/>
              </a:rPr>
              <a:t>‘</a:t>
            </a:r>
            <a:r>
              <a:rPr lang="ko-KR" altLang="en-US" sz="1600" b="1" spc="-100" dirty="0">
                <a:solidFill>
                  <a:srgbClr val="013668"/>
                </a:solidFill>
                <a:latin typeface="Arial" pitchFamily="34" charset="0"/>
                <a:ea typeface="+mj-ea"/>
                <a:cs typeface="Arial" pitchFamily="34" charset="0"/>
              </a:rPr>
              <a:t>경영책임자가 안전보건 </a:t>
            </a:r>
            <a:r>
              <a:rPr lang="en-US" altLang="ko-KR" sz="1600" b="1" spc="-100" dirty="0" smtClean="0">
                <a:solidFill>
                  <a:srgbClr val="013668"/>
                </a:solidFill>
                <a:latin typeface="Arial" pitchFamily="34" charset="0"/>
                <a:ea typeface="+mj-ea"/>
                <a:cs typeface="Arial" pitchFamily="34" charset="0"/>
              </a:rPr>
              <a:t/>
            </a:r>
            <a:br>
              <a:rPr lang="en-US" altLang="ko-KR" sz="1600" b="1" spc="-100" dirty="0" smtClean="0">
                <a:solidFill>
                  <a:srgbClr val="013668"/>
                </a:solidFill>
                <a:latin typeface="Arial" pitchFamily="34" charset="0"/>
                <a:ea typeface="+mj-ea"/>
                <a:cs typeface="Arial" pitchFamily="34" charset="0"/>
              </a:rPr>
            </a:br>
            <a:r>
              <a:rPr lang="ko-KR" altLang="en-US" sz="1600" b="1" spc="-100" dirty="0" smtClean="0">
                <a:solidFill>
                  <a:srgbClr val="013668"/>
                </a:solidFill>
                <a:latin typeface="Arial" pitchFamily="34" charset="0"/>
                <a:ea typeface="+mj-ea"/>
                <a:cs typeface="Arial" pitchFamily="34" charset="0"/>
              </a:rPr>
              <a:t>확보의무를 </a:t>
            </a:r>
            <a:r>
              <a:rPr lang="ko-KR" altLang="en-US" sz="1600" b="1" spc="-100" dirty="0">
                <a:solidFill>
                  <a:srgbClr val="013668"/>
                </a:solidFill>
                <a:latin typeface="Arial" pitchFamily="34" charset="0"/>
                <a:ea typeface="+mj-ea"/>
                <a:cs typeface="Arial" pitchFamily="34" charset="0"/>
              </a:rPr>
              <a:t>충실히 하였음을 입증함으로써 </a:t>
            </a:r>
            <a:r>
              <a:rPr lang="ko-KR" altLang="en-US" sz="1600" b="1" spc="-100" dirty="0" smtClean="0">
                <a:solidFill>
                  <a:srgbClr val="013668"/>
                </a:solidFill>
                <a:latin typeface="Arial" pitchFamily="34" charset="0"/>
                <a:ea typeface="+mj-ea"/>
                <a:cs typeface="Arial" pitchFamily="34" charset="0"/>
              </a:rPr>
              <a:t>형사책임 감면 </a:t>
            </a:r>
            <a:r>
              <a:rPr lang="ko-KR" altLang="en-US" sz="1600" b="1" spc="-100" dirty="0">
                <a:solidFill>
                  <a:srgbClr val="013668"/>
                </a:solidFill>
                <a:latin typeface="Arial" pitchFamily="34" charset="0"/>
                <a:ea typeface="+mj-ea"/>
                <a:cs typeface="Arial" pitchFamily="34" charset="0"/>
              </a:rPr>
              <a:t>기대’</a:t>
            </a:r>
          </a:p>
        </p:txBody>
      </p:sp>
      <p:sp>
        <p:nvSpPr>
          <p:cNvPr id="42" name="이등변 삼각형 93"/>
          <p:cNvSpPr/>
          <p:nvPr/>
        </p:nvSpPr>
        <p:spPr bwMode="auto">
          <a:xfrm rot="5400000">
            <a:off x="4168276" y="3705285"/>
            <a:ext cx="4233744" cy="255588"/>
          </a:xfrm>
          <a:custGeom>
            <a:avLst/>
            <a:gdLst>
              <a:gd name="connsiteX0" fmla="*/ 0 w 3025325"/>
              <a:gd name="connsiteY0" fmla="*/ 343861 h 343861"/>
              <a:gd name="connsiteX1" fmla="*/ 1512663 w 3025325"/>
              <a:gd name="connsiteY1" fmla="*/ 0 h 343861"/>
              <a:gd name="connsiteX2" fmla="*/ 3025325 w 3025325"/>
              <a:gd name="connsiteY2" fmla="*/ 343861 h 343861"/>
              <a:gd name="connsiteX3" fmla="*/ 0 w 3025325"/>
              <a:gd name="connsiteY3" fmla="*/ 343861 h 343861"/>
              <a:gd name="connsiteX0" fmla="*/ 0 w 3116765"/>
              <a:gd name="connsiteY0" fmla="*/ 343861 h 435301"/>
              <a:gd name="connsiteX1" fmla="*/ 1512663 w 3116765"/>
              <a:gd name="connsiteY1" fmla="*/ 0 h 435301"/>
              <a:gd name="connsiteX2" fmla="*/ 3116765 w 3116765"/>
              <a:gd name="connsiteY2" fmla="*/ 435301 h 435301"/>
              <a:gd name="connsiteX0" fmla="*/ 0 w 3116765"/>
              <a:gd name="connsiteY0" fmla="*/ 343861 h 374341"/>
              <a:gd name="connsiteX1" fmla="*/ 1512663 w 3116765"/>
              <a:gd name="connsiteY1" fmla="*/ 0 h 374341"/>
              <a:gd name="connsiteX2" fmla="*/ 3116765 w 3116765"/>
              <a:gd name="connsiteY2" fmla="*/ 374341 h 374341"/>
              <a:gd name="connsiteX0" fmla="*/ 0 w 3116765"/>
              <a:gd name="connsiteY0" fmla="*/ 343861 h 356924"/>
              <a:gd name="connsiteX1" fmla="*/ 1512663 w 3116765"/>
              <a:gd name="connsiteY1" fmla="*/ 0 h 356924"/>
              <a:gd name="connsiteX2" fmla="*/ 3116765 w 3116765"/>
              <a:gd name="connsiteY2" fmla="*/ 356924 h 356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116765" h="356924">
                <a:moveTo>
                  <a:pt x="0" y="343861"/>
                </a:moveTo>
                <a:lnTo>
                  <a:pt x="1512663" y="0"/>
                </a:lnTo>
                <a:lnTo>
                  <a:pt x="3116765" y="356924"/>
                </a:lnTo>
              </a:path>
            </a:pathLst>
          </a:cu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lumMod val="65000"/>
                </a:schemeClr>
              </a:gs>
            </a:gsLst>
            <a:lin ang="16200000" scaled="0"/>
          </a:gradFill>
          <a:ln w="3175" cap="flat" cmpd="sng" algn="ctr">
            <a:solidFill>
              <a:schemeClr val="tx1">
                <a:lumMod val="75000"/>
                <a:lumOff val="25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lIns="88820" tIns="46187" rIns="88820" bIns="46187" anchor="ctr"/>
          <a:lstStyle/>
          <a:p>
            <a:pPr marL="86169" indent="-86169" defTabSz="902419" latinLnBrk="1">
              <a:buSzPct val="90000"/>
              <a:buFont typeface="나눔고딕" pitchFamily="2" charset="2"/>
              <a:buChar char="§"/>
              <a:defRPr/>
            </a:pPr>
            <a:endParaRPr kumimoji="0" lang="ko-KR" altLang="en-US" sz="1200" b="0" spc="-49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aphicFrame>
        <p:nvGraphicFramePr>
          <p:cNvPr id="11" name="다이어그램 10"/>
          <p:cNvGraphicFramePr/>
          <p:nvPr>
            <p:extLst/>
          </p:nvPr>
        </p:nvGraphicFramePr>
        <p:xfrm>
          <a:off x="2936776" y="1556792"/>
          <a:ext cx="2664296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5" name="다이어그램 14"/>
          <p:cNvGraphicFramePr/>
          <p:nvPr>
            <p:extLst/>
          </p:nvPr>
        </p:nvGraphicFramePr>
        <p:xfrm>
          <a:off x="128464" y="1556792"/>
          <a:ext cx="2664295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xmlns="" val="2843713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4"/>
          <p:cNvSpPr>
            <a:spLocks noGrp="1"/>
          </p:cNvSpPr>
          <p:nvPr>
            <p:ph type="body" sz="quarter" idx="13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ko-KR" altLang="en-US" dirty="0" err="1" smtClean="0"/>
              <a:t>율촌</a:t>
            </a:r>
            <a:r>
              <a:rPr lang="ko-KR" altLang="en-US" dirty="0" smtClean="0"/>
              <a:t> 중대재해센터 </a:t>
            </a:r>
            <a:r>
              <a:rPr lang="en-US" altLang="ko-KR" dirty="0" smtClean="0"/>
              <a:t>TV </a:t>
            </a:r>
            <a:endParaRPr lang="ko-KR" altLang="en-US" dirty="0"/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6DE3B90D-38F5-4532-A60B-14BD408E423C}" type="slidenum">
              <a:rPr lang="en-US" altLang="ko-KR" smtClean="0"/>
              <a:pPr>
                <a:defRPr/>
              </a:pPr>
              <a:t>6</a:t>
            </a:fld>
            <a:endParaRPr lang="en-US" dirty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3" cstate="print"/>
          <a:srcRect l="3891" r="30674"/>
          <a:stretch/>
        </p:blipFill>
        <p:spPr>
          <a:xfrm>
            <a:off x="615143" y="1223953"/>
            <a:ext cx="4060224" cy="2916308"/>
          </a:xfrm>
          <a:prstGeom prst="rect">
            <a:avLst/>
          </a:prstGeom>
          <a:ln>
            <a:solidFill>
              <a:schemeClr val="bg2"/>
            </a:solidFill>
          </a:ln>
        </p:spPr>
      </p:pic>
      <p:sp>
        <p:nvSpPr>
          <p:cNvPr id="12" name="직사각형 11"/>
          <p:cNvSpPr/>
          <p:nvPr/>
        </p:nvSpPr>
        <p:spPr>
          <a:xfrm>
            <a:off x="4916109" y="1223952"/>
            <a:ext cx="4060800" cy="29160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tx2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"/>
          </a:effectLst>
        </p:spPr>
        <p:txBody>
          <a:bodyPr wrap="square">
            <a:spAutoFit/>
          </a:bodyPr>
          <a:lstStyle/>
          <a:p>
            <a:pPr latinLnBrk="1">
              <a:spcBef>
                <a:spcPts val="300"/>
              </a:spcBef>
              <a:buClr>
                <a:srgbClr val="3F3F3F"/>
              </a:buClr>
            </a:pPr>
            <a:r>
              <a:rPr lang="en-US" altLang="ko-KR" sz="1200" kern="0" spc="-13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itchFamily="34" charset="0"/>
              </a:rPr>
              <a:t>[ </a:t>
            </a:r>
            <a:r>
              <a:rPr lang="ko-KR" altLang="en-US" sz="1200" kern="0" spc="-13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itchFamily="34" charset="0"/>
              </a:rPr>
              <a:t>채널 설명</a:t>
            </a:r>
            <a:r>
              <a:rPr lang="en-US" altLang="ko-KR" sz="1200" kern="0" spc="-13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itchFamily="34" charset="0"/>
              </a:rPr>
              <a:t>]</a:t>
            </a:r>
          </a:p>
          <a:p>
            <a:pPr latinLnBrk="1">
              <a:spcBef>
                <a:spcPts val="300"/>
              </a:spcBef>
              <a:buClr>
                <a:srgbClr val="3F3F3F"/>
              </a:buClr>
            </a:pPr>
            <a:endParaRPr lang="en-US" altLang="ko-KR" sz="1200" kern="0" spc="-130" dirty="0">
              <a:ln>
                <a:solidFill>
                  <a:srgbClr val="4F81BD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Arial" pitchFamily="34" charset="0"/>
            </a:endParaRPr>
          </a:p>
          <a:p>
            <a:pPr latinLnBrk="1">
              <a:spcBef>
                <a:spcPts val="300"/>
              </a:spcBef>
              <a:buClr>
                <a:srgbClr val="3F3F3F"/>
              </a:buClr>
            </a:pPr>
            <a:r>
              <a:rPr lang="ko-KR" altLang="en-US" sz="1200" dirty="0" err="1" smtClean="0"/>
              <a:t>율촌</a:t>
            </a:r>
            <a:r>
              <a:rPr lang="ko-KR" altLang="en-US" sz="1200" dirty="0" smtClean="0"/>
              <a:t> </a:t>
            </a:r>
            <a:r>
              <a:rPr lang="ko-KR" altLang="en-US" sz="1200" dirty="0"/>
              <a:t>중대재해센터</a:t>
            </a:r>
            <a:r>
              <a:rPr lang="en-US" altLang="ko-KR" sz="1200" dirty="0"/>
              <a:t>(Y-COSH)</a:t>
            </a:r>
            <a:r>
              <a:rPr lang="ko-KR" altLang="en-US" sz="1200" dirty="0"/>
              <a:t>의 공식 유튜브 채널입니다</a:t>
            </a:r>
            <a:r>
              <a:rPr lang="en-US" altLang="ko-KR" sz="1200" dirty="0"/>
              <a:t>. “</a:t>
            </a:r>
            <a:r>
              <a:rPr lang="ko-KR" altLang="en-US" sz="1200" dirty="0"/>
              <a:t>중대재해처벌법</a:t>
            </a:r>
            <a:r>
              <a:rPr lang="en-US" altLang="ko-KR" sz="1200" dirty="0"/>
              <a:t>, </a:t>
            </a:r>
            <a:r>
              <a:rPr lang="ko-KR" altLang="en-US" sz="1200" dirty="0"/>
              <a:t>어떻게 대응해야 할까요</a:t>
            </a:r>
            <a:r>
              <a:rPr lang="en-US" altLang="ko-KR" sz="1200" dirty="0"/>
              <a:t>?" 2021</a:t>
            </a:r>
            <a:r>
              <a:rPr lang="ko-KR" altLang="en-US" sz="1200" dirty="0"/>
              <a:t>년 </a:t>
            </a:r>
            <a:r>
              <a:rPr lang="en-US" altLang="ko-KR" sz="1200" dirty="0"/>
              <a:t>1</a:t>
            </a:r>
            <a:r>
              <a:rPr lang="ko-KR" altLang="en-US" sz="1200" dirty="0"/>
              <a:t>월 제정 이래 우리 생활과 밀접한 주제가 된 중대재해처벌법</a:t>
            </a:r>
            <a:r>
              <a:rPr lang="en-US" altLang="ko-KR" sz="1200" dirty="0"/>
              <a:t>, </a:t>
            </a:r>
            <a:r>
              <a:rPr lang="ko-KR" altLang="en-US" sz="1200" dirty="0"/>
              <a:t>중대산업재해</a:t>
            </a:r>
            <a:r>
              <a:rPr lang="en-US" altLang="ko-KR" sz="1200" dirty="0"/>
              <a:t>, </a:t>
            </a:r>
            <a:r>
              <a:rPr lang="ko-KR" altLang="en-US" sz="1200" dirty="0"/>
              <a:t>중대시민재해</a:t>
            </a:r>
            <a:r>
              <a:rPr lang="en-US" altLang="ko-KR" sz="1200" dirty="0"/>
              <a:t>, </a:t>
            </a:r>
            <a:r>
              <a:rPr lang="ko-KR" altLang="en-US" sz="1200" dirty="0"/>
              <a:t>그리고 산업안전 전반에 걸쳐 전문적이고</a:t>
            </a:r>
            <a:r>
              <a:rPr lang="en-US" altLang="ko-KR" sz="1200" dirty="0"/>
              <a:t>, </a:t>
            </a:r>
            <a:r>
              <a:rPr lang="ko-KR" altLang="en-US" sz="1200" dirty="0"/>
              <a:t>유용한 법률정보를 </a:t>
            </a:r>
            <a:r>
              <a:rPr lang="en-US" altLang="ko-KR" sz="1200" dirty="0"/>
              <a:t>'</a:t>
            </a:r>
            <a:r>
              <a:rPr lang="ko-KR" altLang="en-US" sz="1200" dirty="0" err="1"/>
              <a:t>율촌</a:t>
            </a:r>
            <a:r>
              <a:rPr lang="ko-KR" altLang="en-US" sz="1200" dirty="0"/>
              <a:t> 중대재해 센터 </a:t>
            </a:r>
            <a:r>
              <a:rPr lang="en-US" altLang="ko-KR" sz="1200" dirty="0"/>
              <a:t>TV'</a:t>
            </a:r>
            <a:r>
              <a:rPr lang="ko-KR" altLang="en-US" sz="1200" dirty="0"/>
              <a:t>에서 영상으로 만나보실 수 있습니다</a:t>
            </a:r>
            <a:r>
              <a:rPr lang="en-US" altLang="ko-KR" sz="1200" dirty="0"/>
              <a:t>. </a:t>
            </a:r>
            <a:r>
              <a:rPr lang="ko-KR" altLang="en-US" sz="1200" dirty="0"/>
              <a:t>법 해설과 정부 정책 등 중대재해처벌법 관련한 다양한 콘텐츠를 각 분야 전문가들이 직접 설명합니다</a:t>
            </a:r>
            <a:r>
              <a:rPr lang="en-US" altLang="ko-KR" sz="1200" dirty="0"/>
              <a:t>. </a:t>
            </a:r>
            <a:endParaRPr lang="en-US" altLang="ko-KR" sz="1200" dirty="0" smtClean="0"/>
          </a:p>
          <a:p>
            <a:pPr latinLnBrk="1">
              <a:spcBef>
                <a:spcPts val="300"/>
              </a:spcBef>
              <a:buClr>
                <a:srgbClr val="3F3F3F"/>
              </a:buClr>
            </a:pPr>
            <a:endParaRPr lang="en-US" altLang="ko-KR" sz="1200" dirty="0"/>
          </a:p>
          <a:p>
            <a:pPr latinLnBrk="1">
              <a:spcBef>
                <a:spcPts val="300"/>
              </a:spcBef>
              <a:buClr>
                <a:srgbClr val="3F3F3F"/>
              </a:buClr>
            </a:pPr>
            <a:r>
              <a:rPr lang="en-US" altLang="ko-KR" sz="1200" dirty="0" smtClean="0"/>
              <a:t>*</a:t>
            </a:r>
            <a:r>
              <a:rPr lang="ko-KR" altLang="en-US" sz="1200" dirty="0" err="1"/>
              <a:t>율촌</a:t>
            </a:r>
            <a:r>
              <a:rPr lang="ko-KR" altLang="en-US" sz="1200" dirty="0"/>
              <a:t> 중대재해센터 </a:t>
            </a:r>
            <a:r>
              <a:rPr lang="en-US" altLang="ko-KR" sz="1200" dirty="0"/>
              <a:t>TV</a:t>
            </a:r>
            <a:r>
              <a:rPr lang="ko-KR" altLang="en-US" sz="1200" dirty="0"/>
              <a:t>는 일반적인 정보제공 목적으로 만들어진 것으로 이에 포함된 내용은 공식적인 견해나 구체적인 사안에 관한 </a:t>
            </a:r>
            <a:r>
              <a:rPr lang="ko-KR" altLang="en-US" sz="1200" dirty="0" err="1"/>
              <a:t>법률의견이</a:t>
            </a:r>
            <a:r>
              <a:rPr lang="ko-KR" altLang="en-US" sz="1200" dirty="0"/>
              <a:t> 아님을 알려드립니다</a:t>
            </a:r>
            <a:r>
              <a:rPr lang="en-US" altLang="ko-KR" sz="1200" dirty="0"/>
              <a:t>.</a:t>
            </a:r>
            <a:endParaRPr lang="en-US" altLang="ko-KR" sz="1200" kern="0" spc="-130" dirty="0" smtClean="0">
              <a:ln>
                <a:solidFill>
                  <a:srgbClr val="4F81BD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97381" y="4295459"/>
            <a:ext cx="95118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kern="0" spc="-13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itchFamily="34" charset="0"/>
              </a:rPr>
              <a:t> </a:t>
            </a:r>
            <a:r>
              <a:rPr lang="en-US" altLang="ko-KR" sz="1200" b="1" kern="0" spc="-13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바탕체" panose="02030609000101010101" pitchFamily="17" charset="-127"/>
                <a:ea typeface="바탕체" panose="02030609000101010101" pitchFamily="17" charset="-127"/>
                <a:cs typeface="Arial" pitchFamily="34" charset="0"/>
              </a:rPr>
              <a:t>※ </a:t>
            </a:r>
            <a:r>
              <a:rPr lang="en-US" altLang="ko-KR" sz="1200" b="1" kern="0" spc="-13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itchFamily="34" charset="0"/>
              </a:rPr>
              <a:t>‘</a:t>
            </a:r>
            <a:r>
              <a:rPr lang="ko-KR" altLang="en-US" sz="1200" b="1" kern="0" spc="-130" dirty="0" err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itchFamily="34" charset="0"/>
              </a:rPr>
              <a:t>율촌</a:t>
            </a:r>
            <a:r>
              <a:rPr lang="ko-KR" altLang="en-US" sz="1200" b="1" kern="0" spc="-13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itchFamily="34" charset="0"/>
              </a:rPr>
              <a:t> 중대재해센터 </a:t>
            </a:r>
            <a:r>
              <a:rPr lang="en-US" altLang="ko-KR" sz="1200" b="1" kern="0" spc="-13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itchFamily="34" charset="0"/>
              </a:rPr>
              <a:t>TV’</a:t>
            </a:r>
            <a:r>
              <a:rPr lang="ko-KR" altLang="en-US" sz="1200" b="1" kern="0" spc="-13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itchFamily="34" charset="0"/>
              </a:rPr>
              <a:t>는 </a:t>
            </a:r>
            <a:r>
              <a:rPr lang="en-US" altLang="ko-KR" sz="1200" b="1" kern="0" spc="-13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itchFamily="34" charset="0"/>
              </a:rPr>
              <a:t>YouTube (</a:t>
            </a:r>
            <a:r>
              <a:rPr lang="en-US" altLang="ko-KR" sz="1200" b="1" kern="0" spc="-13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itchFamily="34" charset="0"/>
                <a:hlinkClick r:id="rId4"/>
              </a:rPr>
              <a:t>https</a:t>
            </a:r>
            <a:r>
              <a:rPr lang="en-US" altLang="ko-KR" sz="1200" b="1" kern="0" spc="-13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itchFamily="34" charset="0"/>
                <a:hlinkClick r:id="rId4"/>
              </a:rPr>
              <a:t>://www.youtube.com</a:t>
            </a:r>
            <a:r>
              <a:rPr lang="en-US" altLang="ko-KR" sz="1200" b="1" kern="0" spc="-13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itchFamily="34" charset="0"/>
              </a:rPr>
              <a:t>) </a:t>
            </a:r>
            <a:r>
              <a:rPr lang="ko-KR" altLang="en-US" sz="1200" b="1" kern="0" spc="-13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itchFamily="34" charset="0"/>
              </a:rPr>
              <a:t>에서 </a:t>
            </a:r>
            <a:r>
              <a:rPr lang="en-US" altLang="ko-KR" sz="1200" b="1" kern="0" spc="-13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itchFamily="34" charset="0"/>
              </a:rPr>
              <a:t>‘</a:t>
            </a:r>
            <a:r>
              <a:rPr lang="ko-KR" altLang="en-US" sz="1200" b="1" kern="0" spc="-13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itchFamily="34" charset="0"/>
              </a:rPr>
              <a:t>중대재해센터</a:t>
            </a:r>
            <a:r>
              <a:rPr lang="en-US" altLang="ko-KR" sz="1200" b="1" kern="0" spc="-13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itchFamily="34" charset="0"/>
              </a:rPr>
              <a:t>’</a:t>
            </a:r>
            <a:r>
              <a:rPr lang="ko-KR" altLang="en-US" sz="1200" b="1" kern="0" spc="-13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itchFamily="34" charset="0"/>
              </a:rPr>
              <a:t> 또는 </a:t>
            </a:r>
            <a:r>
              <a:rPr lang="en-US" altLang="ko-KR" sz="1200" b="1" kern="0" spc="-13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itchFamily="34" charset="0"/>
              </a:rPr>
              <a:t>‘</a:t>
            </a:r>
            <a:r>
              <a:rPr lang="ko-KR" altLang="en-US" sz="1200" b="1" kern="0" spc="-130" dirty="0" err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itchFamily="34" charset="0"/>
              </a:rPr>
              <a:t>율촌</a:t>
            </a:r>
            <a:r>
              <a:rPr lang="ko-KR" altLang="en-US" sz="1200" b="1" kern="0" spc="-13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itchFamily="34" charset="0"/>
              </a:rPr>
              <a:t> 중대재해센터</a:t>
            </a:r>
            <a:r>
              <a:rPr lang="en-US" altLang="ko-KR" sz="1200" b="1" kern="0" spc="-13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itchFamily="34" charset="0"/>
              </a:rPr>
              <a:t>’</a:t>
            </a:r>
            <a:r>
              <a:rPr lang="ko-KR" altLang="en-US" sz="1200" b="1" kern="0" spc="-13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itchFamily="34" charset="0"/>
              </a:rPr>
              <a:t>로</a:t>
            </a:r>
            <a:r>
              <a:rPr lang="en-US" altLang="ko-KR" sz="1200" b="1" kern="0" spc="-13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itchFamily="34" charset="0"/>
              </a:rPr>
              <a:t>  </a:t>
            </a:r>
            <a:r>
              <a:rPr lang="ko-KR" altLang="en-US" sz="1200" b="1" kern="0" spc="-13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itchFamily="34" charset="0"/>
              </a:rPr>
              <a:t>검색</a:t>
            </a:r>
            <a:endParaRPr lang="en-US" altLang="ko-KR" sz="1200" b="1" kern="0" spc="-130" dirty="0" smtClean="0">
              <a:ln>
                <a:solidFill>
                  <a:srgbClr val="4F81BD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Arial" pitchFamily="34" charset="0"/>
            </a:endParaRPr>
          </a:p>
          <a:p>
            <a:endParaRPr lang="ko-KR" altLang="en-US" sz="1200" kern="0" spc="-130" dirty="0">
              <a:ln>
                <a:solidFill>
                  <a:srgbClr val="4F81BD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Arial" pitchFamily="34" charset="0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3073603" y="539799"/>
            <a:ext cx="577113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kern="0" spc="-13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cs typeface="Arial" pitchFamily="34" charset="0"/>
                <a:hlinkClick r:id="rId5"/>
              </a:rPr>
              <a:t>https://www.youtube.com/channel/UCw7zOv30Rol69URiwAsyRAw/featured</a:t>
            </a:r>
            <a:r>
              <a:rPr lang="en-US" altLang="ko-KR" sz="1400" b="1" kern="0" spc="-13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cs typeface="Arial" pitchFamily="34" charset="0"/>
              </a:rPr>
              <a:t> </a:t>
            </a:r>
            <a:endParaRPr lang="ko-KR" altLang="en-US" sz="1400" b="1" kern="0" spc="-130" dirty="0">
              <a:ln>
                <a:solidFill>
                  <a:srgbClr val="4F81BD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cs typeface="Arial" pitchFamily="34" charset="0"/>
            </a:endParaRPr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 rotWithShape="1">
          <a:blip r:embed="rId6" cstate="print"/>
          <a:srcRect l="2068"/>
          <a:stretch/>
        </p:blipFill>
        <p:spPr>
          <a:xfrm>
            <a:off x="615143" y="4671835"/>
            <a:ext cx="8361766" cy="1473279"/>
          </a:xfrm>
          <a:prstGeom prst="rect">
            <a:avLst/>
          </a:prstGeom>
          <a:ln>
            <a:solidFill>
              <a:schemeClr val="bg2"/>
            </a:solidFill>
          </a:ln>
        </p:spPr>
      </p:pic>
      <p:sp>
        <p:nvSpPr>
          <p:cNvPr id="11" name="직사각형 10"/>
          <p:cNvSpPr/>
          <p:nvPr/>
        </p:nvSpPr>
        <p:spPr>
          <a:xfrm>
            <a:off x="2888856" y="4757124"/>
            <a:ext cx="659161" cy="22757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1" name="그림 20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4440627">
            <a:off x="7360583" y="5008601"/>
            <a:ext cx="919164" cy="919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088439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율촌_템플릿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537</TotalTime>
  <Words>816</Words>
  <Application>Microsoft Office PowerPoint</Application>
  <PresentationFormat>A4 용지(210x297mm)</PresentationFormat>
  <Paragraphs>105</Paragraphs>
  <Slides>6</Slides>
  <Notes>5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6</vt:i4>
      </vt:variant>
    </vt:vector>
  </HeadingPairs>
  <TitlesOfParts>
    <vt:vector size="7" baseType="lpstr">
      <vt:lpstr>1_율촌_템플릿</vt:lpstr>
      <vt:lpstr>슬라이드 1</vt:lpstr>
      <vt:lpstr>슬라이드 2</vt:lpstr>
      <vt:lpstr>슬라이드 3</vt:lpstr>
      <vt:lpstr>슬라이드 4</vt:lpstr>
      <vt:lpstr>안전보건 관리체계 확보를 통한 기대 효과</vt:lpstr>
      <vt:lpstr>슬라이드 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Kim, Han Sol</dc:creator>
  <cp:lastModifiedBy>Windows User</cp:lastModifiedBy>
  <cp:revision>78</cp:revision>
  <cp:lastPrinted>2021-11-23T07:52:41Z</cp:lastPrinted>
  <dcterms:created xsi:type="dcterms:W3CDTF">2021-11-22T06:16:10Z</dcterms:created>
  <dcterms:modified xsi:type="dcterms:W3CDTF">2022-01-20T04:24:46Z</dcterms:modified>
</cp:coreProperties>
</file>